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301" r:id="rId4"/>
    <p:sldId id="258" r:id="rId5"/>
    <p:sldId id="307" r:id="rId6"/>
    <p:sldId id="302" r:id="rId7"/>
    <p:sldId id="259" r:id="rId8"/>
    <p:sldId id="308" r:id="rId9"/>
    <p:sldId id="260" r:id="rId10"/>
    <p:sldId id="266" r:id="rId11"/>
    <p:sldId id="305" r:id="rId12"/>
    <p:sldId id="288" r:id="rId13"/>
    <p:sldId id="263" r:id="rId14"/>
    <p:sldId id="264" r:id="rId15"/>
    <p:sldId id="287" r:id="rId16"/>
    <p:sldId id="289" r:id="rId17"/>
    <p:sldId id="299" r:id="rId18"/>
    <p:sldId id="275" r:id="rId19"/>
    <p:sldId id="276" r:id="rId20"/>
    <p:sldId id="277" r:id="rId21"/>
    <p:sldId id="278" r:id="rId22"/>
    <p:sldId id="279" r:id="rId23"/>
    <p:sldId id="280" r:id="rId24"/>
    <p:sldId id="298" r:id="rId25"/>
    <p:sldId id="293" r:id="rId26"/>
    <p:sldId id="294" r:id="rId27"/>
    <p:sldId id="291" r:id="rId28"/>
    <p:sldId id="303" r:id="rId29"/>
    <p:sldId id="262" r:id="rId30"/>
    <p:sldId id="265" r:id="rId31"/>
    <p:sldId id="270" r:id="rId32"/>
    <p:sldId id="306" r:id="rId33"/>
    <p:sldId id="295" r:id="rId34"/>
    <p:sldId id="296" r:id="rId35"/>
    <p:sldId id="297" r:id="rId36"/>
    <p:sldId id="300" r:id="rId37"/>
    <p:sldId id="304" r:id="rId38"/>
    <p:sldId id="290" r:id="rId39"/>
    <p:sldId id="281" r:id="rId40"/>
    <p:sldId id="285" r:id="rId41"/>
    <p:sldId id="309" r:id="rId42"/>
    <p:sldId id="310" r:id="rId43"/>
    <p:sldId id="311" r:id="rId44"/>
    <p:sldId id="312" r:id="rId45"/>
    <p:sldId id="313" r:id="rId46"/>
    <p:sldId id="314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80EEF8-ECD2-44B3-A161-4D62AC26E54E}" v="10" dt="2022-03-02T03:37:49.7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3" autoAdjust="0"/>
    <p:restoredTop sz="94660"/>
  </p:normalViewPr>
  <p:slideViewPr>
    <p:cSldViewPr snapToGrid="0">
      <p:cViewPr>
        <p:scale>
          <a:sx n="100" d="100"/>
          <a:sy n="100" d="100"/>
        </p:scale>
        <p:origin x="9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03CDD6-C837-4F29-98DD-7E931F3DC6BE}" type="datetimeFigureOut">
              <a:rPr lang="ko-KR" altLang="en-US" smtClean="0"/>
              <a:t>2022-03-28(Mon)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EB825B-89DC-4B21-8B3A-B3CA9CD761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377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776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2642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92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2391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2655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208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671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9164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377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1077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281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8314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6182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8458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745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7437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9205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076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8341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6227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4695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249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4845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0782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6249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5092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3130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5325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8964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1683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133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51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977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365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85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615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B825B-89DC-4B21-8B3A-B3CA9CD761C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298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93DC2-2B41-4625-B07D-779734C325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F8AE90-BE37-49D4-AD78-EA3AE7207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8ECEE0-09DF-41A8-9DD1-0E8A1FE9D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2022-03-28(Mon)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893296-D93D-4AA5-A394-0A6217574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8FE1A8-FD55-4543-83B0-CF1D9EF4B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38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C0D016-DE6F-4D94-9904-9E6FA3816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8048E37-0515-436D-A30E-8C3E44AE26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8A2A7C-83ED-4243-BDC9-8812FE6C9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2022-03-28(Mon)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57223D-5739-4920-8525-0AD1DB098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9E1AF7-D92D-4F15-9F0B-90894EED2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835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D98D70-AC20-4061-8952-075656D6FE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3FDBF1-FCE3-43D6-BF0C-7AAA3A6AA5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695F48-7199-4E33-8E46-B597788CA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2022-03-28(Mon)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D29025-4B03-4A38-BB1B-2C2223572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DC2141-FC59-48DF-A9DB-0B88A451C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421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9E40AB3-0700-4AD2-87FA-3F2118D7930E}"/>
              </a:ext>
            </a:extLst>
          </p:cNvPr>
          <p:cNvSpPr/>
          <p:nvPr userDrawn="1"/>
        </p:nvSpPr>
        <p:spPr>
          <a:xfrm>
            <a:off x="0" y="0"/>
            <a:ext cx="12192000" cy="10179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7ED5CED-7F3F-42FC-A3C6-E911D69BD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615" y="185018"/>
            <a:ext cx="10515600" cy="461513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슬라이드 제목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87594A-7F55-410F-A8EC-891C0A9F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B097B4-2981-4E30-AFDB-11C6289B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7C75EAA1-BE98-4290-AD72-327BAE2724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91" y="681037"/>
            <a:ext cx="8289986" cy="20844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ko-KR" altLang="en-US" dirty="0"/>
              <a:t>슬라이드 부제목</a:t>
            </a:r>
          </a:p>
        </p:txBody>
      </p:sp>
    </p:spTree>
    <p:extLst>
      <p:ext uri="{BB962C8B-B14F-4D97-AF65-F5344CB8AC3E}">
        <p14:creationId xmlns:p14="http://schemas.microsoft.com/office/powerpoint/2010/main" val="3667737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0BB26-E414-431D-B32C-110936D6A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46362E-B382-4426-A46B-13E71E41E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E1E40E-121E-4E68-93BA-A474EC758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2022-03-28(Mon)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CD25E4-567B-4E0B-B2BF-067FD4B58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6B3905-35B4-40A8-953D-484DFE1FD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295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1D9B7D-E40F-4FC5-869D-31CFF90A1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D7E49A-16EF-453F-BED1-DA5A66D391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2CAD5B-BD5D-4B5E-882E-3D7BC0A1E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58F7DD-3F3D-4629-8399-3EF7D5802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2022-03-28(Mon)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8DC590-EA76-41B5-9C57-EACE661E4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1B944C-F8D7-4584-BE1F-55813C92B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900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F24F3B-C7B2-49EB-A308-AD11C9A6B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C05913-7397-4CDD-AC67-2731C40B7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BEF682-6B40-4959-8BD7-BDA7D0503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667F1F-FF66-44BF-A5E9-B266456A58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9DEB2D9-3FCB-41D9-B6CE-E0B74F76D1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8B928EE-9882-4A64-8FE3-B5879F338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2022-03-28(Mon)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EB5BE6B-4276-4609-8FFF-178CFD5B2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D57764-0AD3-460B-96F2-240F962F3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085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CA7794-E0A8-41C0-BE8B-A7518C2D5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40884BB-94EA-4C55-B296-943018BDB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2022-03-28(Mon)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9470F1-EED4-492D-858C-0B69E3213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788AE8-D659-4728-B5FB-6659A4B96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889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950E0B5-87D7-4782-9570-37D58C7D1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2022-03-28(Mon)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941B6DC-A4F0-42DC-92DC-DB3678053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862191-E262-4BFA-AAE1-C214CB319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494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124B24-14FD-4598-9269-D686CBB90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714759-4900-4351-9906-0EBB5EDAB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6C4F5C-DBEF-4854-8FB5-8345A20479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D642D8-7E76-4865-963C-C53974458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2022-03-28(Mon)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BF705A-3558-40BC-82DC-CB0D62C36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C6899A-16CD-416F-9AA5-A96E62960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429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4F871-6DF7-4BCA-A578-539E62B4A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DE2505E-F34D-4D3C-A6F5-A8F4B43149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B55B3A-5832-4BB8-9866-15E6A5952C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D89599-DDE5-4F2D-88E8-F0482A822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2AD22-97CA-4962-809F-F3108DD3B01B}" type="datetimeFigureOut">
              <a:rPr lang="ko-KR" altLang="en-US" smtClean="0"/>
              <a:t>2022-03-28(Mon)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0AD65C-ECD5-438B-BC43-C9455124A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B31CA4-396E-4912-BC10-EC6AD94B7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964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D9C54E7-1CFE-423B-B81C-D7131225B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BC14D5-CCE8-4376-85FC-28C3DCFACF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B415D3-D049-414F-8BBF-9549C3958C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2AD22-97CA-4962-809F-F3108DD3B01B}" type="datetimeFigureOut">
              <a:rPr lang="ko-KR" altLang="en-US" smtClean="0"/>
              <a:t>2022-03-28(Mon)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A3A136-CEE9-4655-A97E-C00D7B759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61CF0E-4C96-4993-95A3-4D223C39D7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FDB9F-7D0D-452A-AE68-97CE10F2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405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13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microsoft.com/office/2007/relationships/hdphoto" Target="../media/hdphoto2.wdp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8.png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8.png"/><Relationship Id="rId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29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40.png"/><Relationship Id="rId4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7.wdp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microsoft.com/office/2007/relationships/hdphoto" Target="../media/hdphoto8.wdp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0.wdp"/><Relationship Id="rId5" Type="http://schemas.openxmlformats.org/officeDocument/2006/relationships/image" Target="../media/image46.png"/><Relationship Id="rId4" Type="http://schemas.microsoft.com/office/2007/relationships/hdphoto" Target="../media/hdphoto9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3.wdp"/><Relationship Id="rId5" Type="http://schemas.openxmlformats.org/officeDocument/2006/relationships/image" Target="../media/image49.png"/><Relationship Id="rId4" Type="http://schemas.microsoft.com/office/2007/relationships/hdphoto" Target="../media/hdphoto12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5.wdp"/><Relationship Id="rId5" Type="http://schemas.openxmlformats.org/officeDocument/2006/relationships/image" Target="../media/image51.png"/><Relationship Id="rId4" Type="http://schemas.microsoft.com/office/2007/relationships/hdphoto" Target="../media/hdphoto14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B879E19-4DE1-461B-A98B-6C0B30DFE4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9"/>
          <a:stretch/>
        </p:blipFill>
        <p:spPr bwMode="auto">
          <a:xfrm>
            <a:off x="0" y="-1"/>
            <a:ext cx="78105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7B89E56-0FDF-41B9-9BD7-E1FC2A1A70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ea typeface="맑은 고딕"/>
              </a:rPr>
              <a:t>ESCAPE ISLAND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F8327E-3224-4C66-83C5-52433B0A3B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29018"/>
            <a:ext cx="9144000" cy="5287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ko-KR" altLang="en-US" b="1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68167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컨셉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캐릭터 </a:t>
            </a:r>
            <a:r>
              <a:rPr lang="en-US" altLang="ko-KR" sz="2800" b="1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DCBBD7-8F10-4A4F-BD2F-671BF7D20544}"/>
              </a:ext>
            </a:extLst>
          </p:cNvPr>
          <p:cNvSpPr txBox="1"/>
          <p:nvPr/>
        </p:nvSpPr>
        <p:spPr>
          <a:xfrm>
            <a:off x="6652692" y="2923554"/>
            <a:ext cx="48558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2D </a:t>
            </a:r>
            <a:r>
              <a:rPr lang="ko-KR" altLang="en-US" b="1" dirty="0"/>
              <a:t>캐주얼 원화의 캐주얼한 소년 </a:t>
            </a:r>
            <a:r>
              <a:rPr lang="en-US" altLang="ko-KR" b="1" dirty="0"/>
              <a:t>/ </a:t>
            </a:r>
            <a:r>
              <a:rPr lang="ko-KR" altLang="en-US" b="1" dirty="0"/>
              <a:t>소녀풍의 </a:t>
            </a:r>
            <a:endParaRPr lang="en-US" altLang="ko-KR" b="1" dirty="0"/>
          </a:p>
          <a:p>
            <a:r>
              <a:rPr lang="ko-KR" altLang="en-US" b="1" dirty="0"/>
              <a:t>캐릭터들로 귀엽지만 특징을 살린 </a:t>
            </a:r>
            <a:endParaRPr lang="en-US" altLang="ko-KR" b="1" dirty="0"/>
          </a:p>
          <a:p>
            <a:r>
              <a:rPr lang="ko-KR" altLang="en-US" b="1" dirty="0"/>
              <a:t>캐릭터들의 특징을 궁금하게 하여 유저들이</a:t>
            </a:r>
            <a:endParaRPr lang="en-US" altLang="ko-KR" b="1" dirty="0"/>
          </a:p>
          <a:p>
            <a:r>
              <a:rPr lang="ko-KR" altLang="en-US" b="1" dirty="0"/>
              <a:t>캐릭터들에게</a:t>
            </a:r>
            <a:r>
              <a:rPr lang="en-US" altLang="ko-KR" b="1" dirty="0"/>
              <a:t> </a:t>
            </a:r>
            <a:r>
              <a:rPr lang="ko-KR" altLang="en-US" b="1" dirty="0"/>
              <a:t>관심을 가지고 </a:t>
            </a:r>
            <a:endParaRPr lang="en-US" altLang="ko-KR" b="1" dirty="0"/>
          </a:p>
          <a:p>
            <a:r>
              <a:rPr lang="ko-KR" altLang="en-US" b="1" dirty="0"/>
              <a:t>플레이 할 수 있도록</a:t>
            </a:r>
            <a:r>
              <a:rPr lang="en-US" altLang="ko-KR" b="1" dirty="0"/>
              <a:t> </a:t>
            </a:r>
            <a:r>
              <a:rPr lang="ko-KR" altLang="en-US" b="1" dirty="0"/>
              <a:t>유도</a:t>
            </a:r>
            <a:endParaRPr lang="en-US" altLang="ko-KR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FCD0B6-3D31-4D46-A35B-1F44E9E47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88" y="1131330"/>
            <a:ext cx="5476875" cy="547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E6208C-A80B-4DDB-ACCF-F4C85DF8E4B2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0724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B712F4-1803-4DE0-9375-06783D1230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C38AC-B9A0-489A-8FF2-46864E0FEE93}"/>
              </a:ext>
            </a:extLst>
          </p:cNvPr>
          <p:cNvSpPr txBox="1"/>
          <p:nvPr/>
        </p:nvSpPr>
        <p:spPr>
          <a:xfrm flipH="1">
            <a:off x="5428296" y="2828835"/>
            <a:ext cx="13354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/>
              <a:t>UI</a:t>
            </a:r>
            <a:endParaRPr lang="ko-KR" alt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1967497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쓰레기가 바다에 떠있는 크루즈 라이너 여객선 | 프리미엄 벡터">
            <a:extLst>
              <a:ext uri="{FF2B5EF4-FFF2-40B4-BE49-F238E27FC236}">
                <a16:creationId xmlns:a16="http://schemas.microsoft.com/office/drawing/2014/main" id="{174299C8-06E6-4BA6-9166-EA0438C9C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002" y="2011294"/>
            <a:ext cx="7865831" cy="393291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서버 </a:t>
            </a:r>
            <a:r>
              <a:rPr lang="en-US" altLang="ko-KR" sz="2800" b="1" dirty="0"/>
              <a:t>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735061" y="1427686"/>
            <a:ext cx="159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시작</a:t>
            </a:r>
            <a:r>
              <a:rPr lang="en-US" altLang="ko-KR" sz="2400" b="1" dirty="0"/>
              <a:t> UI</a:t>
            </a:r>
            <a:endParaRPr lang="ko-KR" altLang="en-US" b="1" dirty="0"/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3DA252C5-365B-4230-907C-D81F2C182746}"/>
              </a:ext>
            </a:extLst>
          </p:cNvPr>
          <p:cNvGrpSpPr/>
          <p:nvPr/>
        </p:nvGrpSpPr>
        <p:grpSpPr>
          <a:xfrm>
            <a:off x="4387678" y="2507108"/>
            <a:ext cx="3684479" cy="1470644"/>
            <a:chOff x="4049075" y="2209800"/>
            <a:chExt cx="3684479" cy="1470644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B2DC2CC-BC96-461C-B9DF-10610372DBA1}"/>
                </a:ext>
              </a:extLst>
            </p:cNvPr>
            <p:cNvSpPr txBox="1"/>
            <p:nvPr/>
          </p:nvSpPr>
          <p:spPr>
            <a:xfrm>
              <a:off x="4049075" y="2209800"/>
              <a:ext cx="24000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/>
                <a:t>ESCAPE</a:t>
              </a:r>
              <a:endParaRPr lang="ko-KR" altLang="en-US" sz="4800" b="1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4C17C64-2FF5-49C0-A222-0A2A9B4739D3}"/>
                </a:ext>
              </a:extLst>
            </p:cNvPr>
            <p:cNvSpPr txBox="1"/>
            <p:nvPr/>
          </p:nvSpPr>
          <p:spPr>
            <a:xfrm>
              <a:off x="5297374" y="2849447"/>
              <a:ext cx="243618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/>
                <a:t>ISLAND</a:t>
              </a:r>
              <a:endParaRPr lang="ko-KR" altLang="en-US" sz="4800" b="1" dirty="0"/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1CD6AF3-067C-4307-87DD-DEAB1233AEEE}"/>
              </a:ext>
            </a:extLst>
          </p:cNvPr>
          <p:cNvSpPr/>
          <p:nvPr/>
        </p:nvSpPr>
        <p:spPr>
          <a:xfrm>
            <a:off x="5122919" y="4617399"/>
            <a:ext cx="2213996" cy="55160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게임 시작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993B58D-1484-44B6-ADD1-E67A919519D5}"/>
              </a:ext>
            </a:extLst>
          </p:cNvPr>
          <p:cNvSpPr/>
          <p:nvPr/>
        </p:nvSpPr>
        <p:spPr>
          <a:xfrm>
            <a:off x="9496425" y="5295900"/>
            <a:ext cx="441922" cy="44502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77123C-C797-4F59-B64F-E61C8705D75D}"/>
              </a:ext>
            </a:extLst>
          </p:cNvPr>
          <p:cNvSpPr/>
          <p:nvPr/>
        </p:nvSpPr>
        <p:spPr>
          <a:xfrm>
            <a:off x="9496425" y="4762384"/>
            <a:ext cx="441922" cy="44502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?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8" name="그래픽 7" descr="단일 톱니바퀴 단색으로 채워진">
            <a:extLst>
              <a:ext uri="{FF2B5EF4-FFF2-40B4-BE49-F238E27FC236}">
                <a16:creationId xmlns:a16="http://schemas.microsoft.com/office/drawing/2014/main" id="{B01C7EBA-4F29-422F-A14E-D9F730AD6EF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57288" y="5362277"/>
            <a:ext cx="320195" cy="3201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CEE5CA-E619-472E-AA21-C6C0D4A0D32E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1386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조작법 </a:t>
            </a:r>
            <a:r>
              <a:rPr lang="en-US" altLang="ko-KR" sz="2800" b="1" dirty="0"/>
              <a:t>)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07CCAF7-8C59-4C9B-8845-41CE5AAE59DC}"/>
              </a:ext>
            </a:extLst>
          </p:cNvPr>
          <p:cNvGrpSpPr/>
          <p:nvPr/>
        </p:nvGrpSpPr>
        <p:grpSpPr>
          <a:xfrm>
            <a:off x="6437726" y="2655438"/>
            <a:ext cx="4084137" cy="2050734"/>
            <a:chOff x="5786373" y="2317235"/>
            <a:chExt cx="5787676" cy="290611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469EB77-5C08-4181-BFE6-400BACF970C8}"/>
                </a:ext>
              </a:extLst>
            </p:cNvPr>
            <p:cNvSpPr/>
            <p:nvPr/>
          </p:nvSpPr>
          <p:spPr>
            <a:xfrm rot="5400000">
              <a:off x="7227152" y="876456"/>
              <a:ext cx="2906118" cy="578767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3565EC29-1ED9-4BB5-AC51-756EB897D816}"/>
                </a:ext>
              </a:extLst>
            </p:cNvPr>
            <p:cNvSpPr/>
            <p:nvPr/>
          </p:nvSpPr>
          <p:spPr>
            <a:xfrm>
              <a:off x="6233787" y="4020815"/>
              <a:ext cx="914400" cy="914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BD8DA34-2229-4F5B-8337-C077473D3C57}"/>
                </a:ext>
              </a:extLst>
            </p:cNvPr>
            <p:cNvSpPr/>
            <p:nvPr/>
          </p:nvSpPr>
          <p:spPr>
            <a:xfrm>
              <a:off x="6548483" y="4335511"/>
              <a:ext cx="285007" cy="2850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C0D6F75-0C79-449C-AF5E-EBA489B3178B}"/>
                </a:ext>
              </a:extLst>
            </p:cNvPr>
            <p:cNvSpPr/>
            <p:nvPr/>
          </p:nvSpPr>
          <p:spPr>
            <a:xfrm>
              <a:off x="10398149" y="4020815"/>
              <a:ext cx="914400" cy="914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C9245A5-4CCF-4296-8308-0A12BA41E28C}"/>
              </a:ext>
            </a:extLst>
          </p:cNvPr>
          <p:cNvCxnSpPr>
            <a:cxnSpLocks/>
          </p:cNvCxnSpPr>
          <p:nvPr/>
        </p:nvCxnSpPr>
        <p:spPr>
          <a:xfrm flipH="1">
            <a:off x="7076076" y="4280775"/>
            <a:ext cx="1" cy="980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8BFA94B-4118-43EE-B0CB-B5A5CDF4FA6B}"/>
              </a:ext>
            </a:extLst>
          </p:cNvPr>
          <p:cNvSpPr txBox="1"/>
          <p:nvPr/>
        </p:nvSpPr>
        <p:spPr>
          <a:xfrm>
            <a:off x="6522078" y="533566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조이스틱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ABD1DF5-57BD-4162-8A0E-CADFDEA6DB30}"/>
              </a:ext>
            </a:extLst>
          </p:cNvPr>
          <p:cNvCxnSpPr>
            <a:cxnSpLocks/>
          </p:cNvCxnSpPr>
          <p:nvPr/>
        </p:nvCxnSpPr>
        <p:spPr>
          <a:xfrm flipH="1">
            <a:off x="10037103" y="4493474"/>
            <a:ext cx="1" cy="842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91A3B5E-F574-41D8-8799-AEFDEE7BE0A8}"/>
              </a:ext>
            </a:extLst>
          </p:cNvPr>
          <p:cNvSpPr txBox="1"/>
          <p:nvPr/>
        </p:nvSpPr>
        <p:spPr>
          <a:xfrm>
            <a:off x="9483105" y="5342059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상호작용 버튼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1256357" y="2316740"/>
            <a:ext cx="2507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모바일 조작법</a:t>
            </a:r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B1E136-6385-4315-B533-502567DE1F3A}"/>
              </a:ext>
            </a:extLst>
          </p:cNvPr>
          <p:cNvSpPr txBox="1"/>
          <p:nvPr/>
        </p:nvSpPr>
        <p:spPr>
          <a:xfrm>
            <a:off x="1256357" y="3275817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3525" indent="-263525">
              <a:buFont typeface="Arial" panose="020B0604020202020204" pitchFamily="34" charset="0"/>
              <a:buChar char="•"/>
            </a:pPr>
            <a:r>
              <a:rPr lang="ko-KR" altLang="en-US" dirty="0"/>
              <a:t>조이스틱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4BDF78-362C-4644-AAA2-8E74C8B15CB4}"/>
              </a:ext>
            </a:extLst>
          </p:cNvPr>
          <p:cNvSpPr txBox="1"/>
          <p:nvPr/>
        </p:nvSpPr>
        <p:spPr>
          <a:xfrm>
            <a:off x="1594560" y="3660051"/>
            <a:ext cx="2662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플레이어의 이동을 하는 역할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DB9662-F56F-427C-9190-59A50578B583}"/>
              </a:ext>
            </a:extLst>
          </p:cNvPr>
          <p:cNvSpPr txBox="1"/>
          <p:nvPr/>
        </p:nvSpPr>
        <p:spPr>
          <a:xfrm>
            <a:off x="1256357" y="4222541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3525" indent="-263525">
              <a:buFont typeface="Arial" panose="020B0604020202020204" pitchFamily="34" charset="0"/>
              <a:buChar char="•"/>
            </a:pPr>
            <a:r>
              <a:rPr lang="ko-KR" altLang="en-US" dirty="0"/>
              <a:t>상호작용 버튼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19F682-5484-427C-AA1B-1C60A58EFE71}"/>
              </a:ext>
            </a:extLst>
          </p:cNvPr>
          <p:cNvSpPr txBox="1"/>
          <p:nvPr/>
        </p:nvSpPr>
        <p:spPr>
          <a:xfrm>
            <a:off x="1607416" y="4591873"/>
            <a:ext cx="3174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재료를 줍는 역할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각종 물건들에 상호작용하는 역할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F58AA2-1D25-47EB-BD91-618E5F465A33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1779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2EE529B9-E47F-4CF3-915A-92EC338CC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42" b="96986" l="709" r="97518">
                        <a14:foregroundMark x1="3369" y1="4787" x2="1064" y2="15957"/>
                        <a14:foregroundMark x1="1064" y1="15957" x2="84574" y2="88298"/>
                        <a14:foregroundMark x1="84574" y1="88298" x2="40603" y2="78901"/>
                        <a14:foregroundMark x1="40603" y1="78901" x2="38652" y2="14539"/>
                        <a14:foregroundMark x1="38652" y1="14539" x2="55851" y2="5142"/>
                        <a14:foregroundMark x1="85461" y1="12234" x2="92199" y2="20745"/>
                        <a14:foregroundMark x1="94149" y1="74113" x2="97695" y2="97163"/>
                        <a14:foregroundMark x1="97695" y1="97163" x2="97695" y2="97163"/>
                        <a14:foregroundMark x1="96099" y1="95745" x2="24823" y2="92730"/>
                        <a14:foregroundMark x1="32092" y1="99823" x2="709" y2="94504"/>
                        <a14:foregroundMark x1="709" y1="94504" x2="4610" y2="19326"/>
                        <a14:foregroundMark x1="93085" y1="61879" x2="92376" y2="748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088" b="14550"/>
          <a:stretch/>
        </p:blipFill>
        <p:spPr bwMode="auto">
          <a:xfrm>
            <a:off x="6419957" y="2655438"/>
            <a:ext cx="4101907" cy="205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인벤토리 </a:t>
            </a:r>
            <a:r>
              <a:rPr lang="en-US" altLang="ko-KR" sz="2800" b="1" dirty="0"/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892007" y="2603869"/>
            <a:ext cx="1782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인벤토리</a:t>
            </a:r>
            <a:endParaRPr lang="ko-KR" altLang="en-US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CE931E-4376-48EA-99AF-729A594E279B}"/>
              </a:ext>
            </a:extLst>
          </p:cNvPr>
          <p:cNvGrpSpPr/>
          <p:nvPr/>
        </p:nvGrpSpPr>
        <p:grpSpPr>
          <a:xfrm>
            <a:off x="6437726" y="2655438"/>
            <a:ext cx="4084137" cy="2050734"/>
            <a:chOff x="5786373" y="2317235"/>
            <a:chExt cx="5787676" cy="290611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12575400-BA38-4221-9250-F675D1866DC3}"/>
                </a:ext>
              </a:extLst>
            </p:cNvPr>
            <p:cNvSpPr/>
            <p:nvPr/>
          </p:nvSpPr>
          <p:spPr>
            <a:xfrm rot="5400000">
              <a:off x="7227152" y="876456"/>
              <a:ext cx="2906118" cy="5787676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C9A6518-C432-4694-B62E-586264749989}"/>
                </a:ext>
              </a:extLst>
            </p:cNvPr>
            <p:cNvSpPr/>
            <p:nvPr/>
          </p:nvSpPr>
          <p:spPr>
            <a:xfrm>
              <a:off x="6233787" y="4020815"/>
              <a:ext cx="914400" cy="914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D800C35-5267-4819-9BDE-D0AD35C4E2FC}"/>
                </a:ext>
              </a:extLst>
            </p:cNvPr>
            <p:cNvSpPr/>
            <p:nvPr/>
          </p:nvSpPr>
          <p:spPr>
            <a:xfrm>
              <a:off x="6548483" y="4335511"/>
              <a:ext cx="285007" cy="2850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355B966-D870-4900-BCC9-9BA0CD6BC7A9}"/>
                </a:ext>
              </a:extLst>
            </p:cNvPr>
            <p:cNvSpPr/>
            <p:nvPr/>
          </p:nvSpPr>
          <p:spPr>
            <a:xfrm>
              <a:off x="10705820" y="4461523"/>
              <a:ext cx="516758" cy="516758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0BA010C8-CE2F-4EEA-A38C-CED96CF2974C}"/>
              </a:ext>
            </a:extLst>
          </p:cNvPr>
          <p:cNvGraphicFramePr>
            <a:graphicFrameLocks noGrp="1"/>
          </p:cNvGraphicFramePr>
          <p:nvPr/>
        </p:nvGraphicFramePr>
        <p:xfrm>
          <a:off x="7714428" y="4396484"/>
          <a:ext cx="1567692" cy="212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956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212719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7B205E6-94A7-44BA-AD13-18DE9F6FB300}"/>
              </a:ext>
            </a:extLst>
          </p:cNvPr>
          <p:cNvCxnSpPr/>
          <p:nvPr/>
        </p:nvCxnSpPr>
        <p:spPr>
          <a:xfrm>
            <a:off x="8601075" y="4609203"/>
            <a:ext cx="390525" cy="800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7ABB5F3-CEA8-4298-9BD8-9726730048DD}"/>
              </a:ext>
            </a:extLst>
          </p:cNvPr>
          <p:cNvSpPr txBox="1"/>
          <p:nvPr/>
        </p:nvSpPr>
        <p:spPr>
          <a:xfrm>
            <a:off x="8796337" y="541020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인벤토리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57FFD4-2D81-496A-BEE2-44F05AF9435B}"/>
              </a:ext>
            </a:extLst>
          </p:cNvPr>
          <p:cNvSpPr txBox="1"/>
          <p:nvPr/>
        </p:nvSpPr>
        <p:spPr>
          <a:xfrm>
            <a:off x="1201374" y="3325604"/>
            <a:ext cx="463139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인벤토리는 </a:t>
            </a:r>
            <a:r>
              <a:rPr lang="en-US" altLang="ko-KR" sz="1200" dirty="0"/>
              <a:t>7</a:t>
            </a:r>
            <a:r>
              <a:rPr lang="ko-KR" altLang="en-US" sz="1200" dirty="0"/>
              <a:t>칸으로 이루어져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각 칸안에는 주운 재료들이 </a:t>
            </a:r>
            <a:r>
              <a:rPr lang="ko-KR" altLang="en-US" sz="1200" dirty="0" err="1"/>
              <a:t>한칸씩</a:t>
            </a:r>
            <a:r>
              <a:rPr lang="ko-KR" altLang="en-US" sz="1200" dirty="0"/>
              <a:t> 차지하고 같은 재료를</a:t>
            </a:r>
            <a:endParaRPr lang="en-US" altLang="ko-KR" sz="1200" dirty="0"/>
          </a:p>
          <a:p>
            <a:r>
              <a:rPr lang="ko-KR" altLang="en-US" sz="1100" dirty="0"/>
              <a:t>주워도 같은 칸에 겹치지 않습니다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ko-KR" altLang="en-US" sz="1100" dirty="0"/>
              <a:t>인벤토리를 비우기 위해서는 메인 로비로 가서 재료를 모으는 상자로</a:t>
            </a:r>
            <a:endParaRPr lang="en-US" altLang="ko-KR" sz="1100" dirty="0"/>
          </a:p>
          <a:p>
            <a:r>
              <a:rPr lang="ko-KR" altLang="en-US" sz="1100" dirty="0"/>
              <a:t>가야하고 그 상자 앞에 가서 상호작용 버튼을 누르면 상자 안에 드래그</a:t>
            </a:r>
            <a:endParaRPr lang="en-US" altLang="ko-KR" sz="1100" dirty="0"/>
          </a:p>
          <a:p>
            <a:r>
              <a:rPr lang="ko-KR" altLang="en-US" sz="1100" dirty="0"/>
              <a:t>하여 재료를 넣을 수 있습니다</a:t>
            </a:r>
            <a:r>
              <a:rPr lang="en-US" altLang="ko-KR" sz="1100" dirty="0"/>
              <a:t>.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BF7F05-F2EC-477A-AECA-CB235302B081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9477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서버 </a:t>
            </a:r>
            <a:r>
              <a:rPr lang="en-US" altLang="ko-KR" sz="2800" b="1" dirty="0"/>
              <a:t>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735061" y="1427686"/>
            <a:ext cx="159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서버</a:t>
            </a:r>
            <a:r>
              <a:rPr lang="en-US" altLang="ko-KR" sz="2400" b="1" dirty="0"/>
              <a:t> UI</a:t>
            </a:r>
            <a:endParaRPr lang="ko-KR" altLang="en-US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E06E589-228A-4BCF-8C42-246A78FBD82E}"/>
              </a:ext>
            </a:extLst>
          </p:cNvPr>
          <p:cNvSpPr/>
          <p:nvPr/>
        </p:nvSpPr>
        <p:spPr>
          <a:xfrm>
            <a:off x="9309575" y="5243512"/>
            <a:ext cx="441569" cy="44156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pic>
        <p:nvPicPr>
          <p:cNvPr id="19" name="그래픽 18" descr="새로 고침 단색으로 채워진">
            <a:extLst>
              <a:ext uri="{FF2B5EF4-FFF2-40B4-BE49-F238E27FC236}">
                <a16:creationId xmlns:a16="http://schemas.microsoft.com/office/drawing/2014/main" id="{8B400F5E-BDFF-44BA-ABD0-6DAC4D49620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6584" y="5335910"/>
            <a:ext cx="256772" cy="256772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7EA08B3-7001-4E52-B595-94C177C2E56F}"/>
              </a:ext>
            </a:extLst>
          </p:cNvPr>
          <p:cNvSpPr/>
          <p:nvPr/>
        </p:nvSpPr>
        <p:spPr>
          <a:xfrm>
            <a:off x="7421201" y="5159650"/>
            <a:ext cx="1704975" cy="62254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방 만들기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B86634D-3553-458E-B234-A394E7E93B76}"/>
              </a:ext>
            </a:extLst>
          </p:cNvPr>
          <p:cNvSpPr/>
          <p:nvPr/>
        </p:nvSpPr>
        <p:spPr>
          <a:xfrm>
            <a:off x="2761673" y="2149467"/>
            <a:ext cx="7068127" cy="28206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5B24974-29D7-42AA-BF3A-FAF31A758029}"/>
              </a:ext>
            </a:extLst>
          </p:cNvPr>
          <p:cNvSpPr/>
          <p:nvPr/>
        </p:nvSpPr>
        <p:spPr>
          <a:xfrm>
            <a:off x="2761673" y="5302690"/>
            <a:ext cx="710806" cy="4027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뒤로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622766D-614D-4492-8E06-8103940F5D28}"/>
              </a:ext>
            </a:extLst>
          </p:cNvPr>
          <p:cNvSpPr/>
          <p:nvPr/>
        </p:nvSpPr>
        <p:spPr>
          <a:xfrm>
            <a:off x="2857501" y="2241299"/>
            <a:ext cx="6893644" cy="5806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4601C1-752A-45B7-A2B8-C5A9EBEE18F6}"/>
              </a:ext>
            </a:extLst>
          </p:cNvPr>
          <p:cNvSpPr txBox="1"/>
          <p:nvPr/>
        </p:nvSpPr>
        <p:spPr>
          <a:xfrm>
            <a:off x="3219450" y="2343427"/>
            <a:ext cx="40862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이름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5027EBD-229A-4837-9704-70C9DA1D0050}"/>
              </a:ext>
            </a:extLst>
          </p:cNvPr>
          <p:cNvGrpSpPr/>
          <p:nvPr/>
        </p:nvGrpSpPr>
        <p:grpSpPr>
          <a:xfrm>
            <a:off x="9091972" y="2338635"/>
            <a:ext cx="376362" cy="369333"/>
            <a:chOff x="8874247" y="2314517"/>
            <a:chExt cx="576136" cy="565376"/>
          </a:xfrm>
          <a:solidFill>
            <a:schemeClr val="bg1"/>
          </a:solidFill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90EE8931-1BCD-41F5-9680-95F1885DCC33}"/>
                </a:ext>
              </a:extLst>
            </p:cNvPr>
            <p:cNvGrpSpPr/>
            <p:nvPr/>
          </p:nvGrpSpPr>
          <p:grpSpPr>
            <a:xfrm>
              <a:off x="887424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38" name="순서도: 지연 37">
                <a:extLst>
                  <a:ext uri="{FF2B5EF4-FFF2-40B4-BE49-F238E27FC236}">
                    <a16:creationId xmlns:a16="http://schemas.microsoft.com/office/drawing/2014/main" id="{B79F9124-0B40-4CF5-B605-5A941A3E7229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E9900A8-6F9E-4FD7-8CBB-15834B6DBE02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86B290D-D2A8-4B6C-B671-12DF71EA2963}"/>
                </a:ext>
              </a:extLst>
            </p:cNvPr>
            <p:cNvGrpSpPr/>
            <p:nvPr/>
          </p:nvGrpSpPr>
          <p:grpSpPr>
            <a:xfrm>
              <a:off x="917898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41" name="순서도: 지연 40">
                <a:extLst>
                  <a:ext uri="{FF2B5EF4-FFF2-40B4-BE49-F238E27FC236}">
                    <a16:creationId xmlns:a16="http://schemas.microsoft.com/office/drawing/2014/main" id="{F4AFDC69-8B7C-40E5-9BF9-04E62F2879B5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8AFBDD2E-A821-4A0F-B8B5-7ABB85D23A49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5D557DA5-2E76-4A3E-94B9-3238E233D513}"/>
                </a:ext>
              </a:extLst>
            </p:cNvPr>
            <p:cNvGrpSpPr/>
            <p:nvPr/>
          </p:nvGrpSpPr>
          <p:grpSpPr>
            <a:xfrm>
              <a:off x="9037232" y="240795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34" name="순서도: 지연 33">
                <a:extLst>
                  <a:ext uri="{FF2B5EF4-FFF2-40B4-BE49-F238E27FC236}">
                    <a16:creationId xmlns:a16="http://schemas.microsoft.com/office/drawing/2014/main" id="{2E4714D4-FFBA-4DC8-B795-F4CFB578DEA0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D0ECE378-C60A-457B-BC35-D8F6920884FB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FE00573-6AFB-42F7-BAB2-62780CADE80D}"/>
              </a:ext>
            </a:extLst>
          </p:cNvPr>
          <p:cNvSpPr txBox="1"/>
          <p:nvPr/>
        </p:nvSpPr>
        <p:spPr>
          <a:xfrm>
            <a:off x="8452494" y="2349535"/>
            <a:ext cx="52931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1/7</a:t>
            </a:r>
            <a:endParaRPr lang="ko-KR" altLang="en-US" dirty="0"/>
          </a:p>
        </p:txBody>
      </p:sp>
      <p:pic>
        <p:nvPicPr>
          <p:cNvPr id="45" name="그래픽 44" descr="수갑 윤곽선">
            <a:extLst>
              <a:ext uri="{FF2B5EF4-FFF2-40B4-BE49-F238E27FC236}">
                <a16:creationId xmlns:a16="http://schemas.microsoft.com/office/drawing/2014/main" id="{9D2EEE8E-23C5-40B1-A3E1-9D7BA295032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443" y="2275078"/>
            <a:ext cx="473221" cy="4732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9C316CD-509E-403A-8451-78267F741F9A}"/>
              </a:ext>
            </a:extLst>
          </p:cNvPr>
          <p:cNvSpPr txBox="1"/>
          <p:nvPr/>
        </p:nvSpPr>
        <p:spPr>
          <a:xfrm>
            <a:off x="7554217" y="2343427"/>
            <a:ext cx="31771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08BDD7D-A20D-4A5C-A136-6B77B2EC180B}"/>
              </a:ext>
            </a:extLst>
          </p:cNvPr>
          <p:cNvSpPr/>
          <p:nvPr/>
        </p:nvSpPr>
        <p:spPr>
          <a:xfrm>
            <a:off x="2857501" y="2880802"/>
            <a:ext cx="6893644" cy="5806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423736-A118-4865-B65B-E584C20655F5}"/>
              </a:ext>
            </a:extLst>
          </p:cNvPr>
          <p:cNvSpPr txBox="1"/>
          <p:nvPr/>
        </p:nvSpPr>
        <p:spPr>
          <a:xfrm>
            <a:off x="3219450" y="2982930"/>
            <a:ext cx="40862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이름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175D204-8D6C-45DA-A04F-DF6D9AFE772A}"/>
              </a:ext>
            </a:extLst>
          </p:cNvPr>
          <p:cNvGrpSpPr/>
          <p:nvPr/>
        </p:nvGrpSpPr>
        <p:grpSpPr>
          <a:xfrm>
            <a:off x="9091972" y="2978138"/>
            <a:ext cx="376362" cy="369333"/>
            <a:chOff x="8874247" y="2314517"/>
            <a:chExt cx="576136" cy="565376"/>
          </a:xfrm>
          <a:solidFill>
            <a:schemeClr val="bg1"/>
          </a:solidFill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76A1E5E3-512A-4F11-84E9-BDCE3EAC78C0}"/>
                </a:ext>
              </a:extLst>
            </p:cNvPr>
            <p:cNvGrpSpPr/>
            <p:nvPr/>
          </p:nvGrpSpPr>
          <p:grpSpPr>
            <a:xfrm>
              <a:off x="887424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60" name="순서도: 지연 59">
                <a:extLst>
                  <a:ext uri="{FF2B5EF4-FFF2-40B4-BE49-F238E27FC236}">
                    <a16:creationId xmlns:a16="http://schemas.microsoft.com/office/drawing/2014/main" id="{67E6DC20-ACCB-4998-BC41-D10E8FB6891F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AC861AB-D3E2-4CC5-B3EC-38A7C692C9EF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8F021C8-7509-4550-9050-751DD14C226C}"/>
                </a:ext>
              </a:extLst>
            </p:cNvPr>
            <p:cNvGrpSpPr/>
            <p:nvPr/>
          </p:nvGrpSpPr>
          <p:grpSpPr>
            <a:xfrm>
              <a:off x="917898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58" name="순서도: 지연 57">
                <a:extLst>
                  <a:ext uri="{FF2B5EF4-FFF2-40B4-BE49-F238E27FC236}">
                    <a16:creationId xmlns:a16="http://schemas.microsoft.com/office/drawing/2014/main" id="{995B149A-4027-4813-857D-D390F6DED7B6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9E26F0C5-F2EA-4EC1-B19C-551EED92877D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00B1D357-5675-41B2-8BC7-2929E59DFFEE}"/>
                </a:ext>
              </a:extLst>
            </p:cNvPr>
            <p:cNvGrpSpPr/>
            <p:nvPr/>
          </p:nvGrpSpPr>
          <p:grpSpPr>
            <a:xfrm>
              <a:off x="9037232" y="240795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56" name="순서도: 지연 55">
                <a:extLst>
                  <a:ext uri="{FF2B5EF4-FFF2-40B4-BE49-F238E27FC236}">
                    <a16:creationId xmlns:a16="http://schemas.microsoft.com/office/drawing/2014/main" id="{75579F31-E157-4F13-BDCC-065C60BC5F83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B2328639-123A-44F9-9687-0DCEAA4D3CC7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099D1E87-8A40-496C-92A1-14EA20B74681}"/>
              </a:ext>
            </a:extLst>
          </p:cNvPr>
          <p:cNvSpPr txBox="1"/>
          <p:nvPr/>
        </p:nvSpPr>
        <p:spPr>
          <a:xfrm>
            <a:off x="8407519" y="2992241"/>
            <a:ext cx="655949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1/10</a:t>
            </a:r>
            <a:endParaRPr lang="ko-KR" altLang="en-US" dirty="0"/>
          </a:p>
        </p:txBody>
      </p:sp>
      <p:pic>
        <p:nvPicPr>
          <p:cNvPr id="63" name="그래픽 62" descr="수갑 윤곽선">
            <a:extLst>
              <a:ext uri="{FF2B5EF4-FFF2-40B4-BE49-F238E27FC236}">
                <a16:creationId xmlns:a16="http://schemas.microsoft.com/office/drawing/2014/main" id="{10523A2C-264B-4F08-8969-8318C13C61B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443" y="2914581"/>
            <a:ext cx="473221" cy="473221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EE696FD6-93D7-4CB4-9E66-8945AED3C1B0}"/>
              </a:ext>
            </a:extLst>
          </p:cNvPr>
          <p:cNvSpPr txBox="1"/>
          <p:nvPr/>
        </p:nvSpPr>
        <p:spPr>
          <a:xfrm>
            <a:off x="7554217" y="2982930"/>
            <a:ext cx="31771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2BF32CC-3195-4F30-B41B-3F3A3762E0F5}"/>
              </a:ext>
            </a:extLst>
          </p:cNvPr>
          <p:cNvSpPr/>
          <p:nvPr/>
        </p:nvSpPr>
        <p:spPr>
          <a:xfrm>
            <a:off x="2857501" y="3509023"/>
            <a:ext cx="6893644" cy="5806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3543B61-502F-47A6-835F-6612867096D6}"/>
              </a:ext>
            </a:extLst>
          </p:cNvPr>
          <p:cNvSpPr txBox="1"/>
          <p:nvPr/>
        </p:nvSpPr>
        <p:spPr>
          <a:xfrm>
            <a:off x="3219450" y="3611151"/>
            <a:ext cx="40862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이름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301C297-94B5-49E2-AA2D-90A3B3722729}"/>
              </a:ext>
            </a:extLst>
          </p:cNvPr>
          <p:cNvGrpSpPr/>
          <p:nvPr/>
        </p:nvGrpSpPr>
        <p:grpSpPr>
          <a:xfrm>
            <a:off x="9091972" y="3606359"/>
            <a:ext cx="376362" cy="369333"/>
            <a:chOff x="8874247" y="2314517"/>
            <a:chExt cx="576136" cy="565376"/>
          </a:xfrm>
          <a:solidFill>
            <a:schemeClr val="bg1"/>
          </a:solidFill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D3F6EA0-E5A4-4C69-8A01-A0D37F2ABFCE}"/>
                </a:ext>
              </a:extLst>
            </p:cNvPr>
            <p:cNvGrpSpPr/>
            <p:nvPr/>
          </p:nvGrpSpPr>
          <p:grpSpPr>
            <a:xfrm>
              <a:off x="887424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75" name="순서도: 지연 74">
                <a:extLst>
                  <a:ext uri="{FF2B5EF4-FFF2-40B4-BE49-F238E27FC236}">
                    <a16:creationId xmlns:a16="http://schemas.microsoft.com/office/drawing/2014/main" id="{3DDA8E77-4412-4756-AC57-1C610B9BB0D2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64330267-342A-4756-9B3B-E01E2965E1E2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47698576-4F98-443E-9630-A67A52D464D2}"/>
                </a:ext>
              </a:extLst>
            </p:cNvPr>
            <p:cNvGrpSpPr/>
            <p:nvPr/>
          </p:nvGrpSpPr>
          <p:grpSpPr>
            <a:xfrm>
              <a:off x="917898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73" name="순서도: 지연 72">
                <a:extLst>
                  <a:ext uri="{FF2B5EF4-FFF2-40B4-BE49-F238E27FC236}">
                    <a16:creationId xmlns:a16="http://schemas.microsoft.com/office/drawing/2014/main" id="{3931B20A-D8E1-4070-A44D-6330EF0D0D44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D03BC5EE-F57F-4A00-AA7F-185A1F8E5FE0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D406978A-8FA2-4857-BD6F-BE1D9B1524B0}"/>
                </a:ext>
              </a:extLst>
            </p:cNvPr>
            <p:cNvGrpSpPr/>
            <p:nvPr/>
          </p:nvGrpSpPr>
          <p:grpSpPr>
            <a:xfrm>
              <a:off x="9037232" y="240795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71" name="순서도: 지연 70">
                <a:extLst>
                  <a:ext uri="{FF2B5EF4-FFF2-40B4-BE49-F238E27FC236}">
                    <a16:creationId xmlns:a16="http://schemas.microsoft.com/office/drawing/2014/main" id="{74ACC853-2398-4BBC-9DAE-57F1AB7DB989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68615291-328B-4E6E-A267-DB1F58CC68A7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4D93B418-2FA0-45B7-AD44-1C4DC3AB0EBC}"/>
              </a:ext>
            </a:extLst>
          </p:cNvPr>
          <p:cNvSpPr txBox="1"/>
          <p:nvPr/>
        </p:nvSpPr>
        <p:spPr>
          <a:xfrm>
            <a:off x="8465822" y="3590871"/>
            <a:ext cx="52931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1/4</a:t>
            </a:r>
            <a:endParaRPr lang="ko-KR" altLang="en-US" dirty="0"/>
          </a:p>
        </p:txBody>
      </p:sp>
      <p:pic>
        <p:nvPicPr>
          <p:cNvPr id="78" name="그래픽 77" descr="수갑 윤곽선">
            <a:extLst>
              <a:ext uri="{FF2B5EF4-FFF2-40B4-BE49-F238E27FC236}">
                <a16:creationId xmlns:a16="http://schemas.microsoft.com/office/drawing/2014/main" id="{C9154920-FBB0-4BD8-A5AD-936026D73BE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443" y="3542802"/>
            <a:ext cx="473221" cy="473221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2E94639F-9735-4462-B6EF-4422D103F244}"/>
              </a:ext>
            </a:extLst>
          </p:cNvPr>
          <p:cNvSpPr txBox="1"/>
          <p:nvPr/>
        </p:nvSpPr>
        <p:spPr>
          <a:xfrm>
            <a:off x="7554217" y="3611151"/>
            <a:ext cx="31771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C7596F-76EB-42F1-8751-54E01142DB81}"/>
              </a:ext>
            </a:extLst>
          </p:cNvPr>
          <p:cNvSpPr/>
          <p:nvPr/>
        </p:nvSpPr>
        <p:spPr>
          <a:xfrm>
            <a:off x="2857501" y="4137452"/>
            <a:ext cx="6893644" cy="5806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0F0EE87-AD6F-4765-9115-3DA5D48A4AF7}"/>
              </a:ext>
            </a:extLst>
          </p:cNvPr>
          <p:cNvSpPr txBox="1"/>
          <p:nvPr/>
        </p:nvSpPr>
        <p:spPr>
          <a:xfrm>
            <a:off x="3219450" y="4239580"/>
            <a:ext cx="408622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방 이름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CDC72135-DDC9-457F-AB02-EF0733E2A7C7}"/>
              </a:ext>
            </a:extLst>
          </p:cNvPr>
          <p:cNvGrpSpPr/>
          <p:nvPr/>
        </p:nvGrpSpPr>
        <p:grpSpPr>
          <a:xfrm>
            <a:off x="9091972" y="4234788"/>
            <a:ext cx="376362" cy="369333"/>
            <a:chOff x="8874247" y="2314517"/>
            <a:chExt cx="576136" cy="565376"/>
          </a:xfrm>
          <a:solidFill>
            <a:schemeClr val="bg1"/>
          </a:solidFill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71054F3F-78A7-4F18-A2A9-A879D1CC31E4}"/>
                </a:ext>
              </a:extLst>
            </p:cNvPr>
            <p:cNvGrpSpPr/>
            <p:nvPr/>
          </p:nvGrpSpPr>
          <p:grpSpPr>
            <a:xfrm>
              <a:off x="887424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90" name="순서도: 지연 89">
                <a:extLst>
                  <a:ext uri="{FF2B5EF4-FFF2-40B4-BE49-F238E27FC236}">
                    <a16:creationId xmlns:a16="http://schemas.microsoft.com/office/drawing/2014/main" id="{5AF4642C-365B-42F8-86E6-EA154DD20AE4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23764F34-5AAD-4061-BB4E-EC97E6F72DAA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B961A7C5-5F7E-46B5-BBAC-19305682C513}"/>
                </a:ext>
              </a:extLst>
            </p:cNvPr>
            <p:cNvGrpSpPr/>
            <p:nvPr/>
          </p:nvGrpSpPr>
          <p:grpSpPr>
            <a:xfrm>
              <a:off x="9178987" y="231451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88" name="순서도: 지연 87">
                <a:extLst>
                  <a:ext uri="{FF2B5EF4-FFF2-40B4-BE49-F238E27FC236}">
                    <a16:creationId xmlns:a16="http://schemas.microsoft.com/office/drawing/2014/main" id="{12CCFBD1-6C13-49FE-8410-F5BEAD1CAEA5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>
                <a:extLst>
                  <a:ext uri="{FF2B5EF4-FFF2-40B4-BE49-F238E27FC236}">
                    <a16:creationId xmlns:a16="http://schemas.microsoft.com/office/drawing/2014/main" id="{2F66CA2C-93E3-4A00-8C29-50E55C47D88D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A477638D-88BF-416B-97F5-897D645D1AFF}"/>
                </a:ext>
              </a:extLst>
            </p:cNvPr>
            <p:cNvGrpSpPr/>
            <p:nvPr/>
          </p:nvGrpSpPr>
          <p:grpSpPr>
            <a:xfrm>
              <a:off x="9037232" y="2407957"/>
              <a:ext cx="271396" cy="471936"/>
              <a:chOff x="11003821" y="2272966"/>
              <a:chExt cx="656356" cy="1141350"/>
            </a:xfrm>
            <a:grpFill/>
          </p:grpSpPr>
          <p:sp>
            <p:nvSpPr>
              <p:cNvPr id="86" name="순서도: 지연 85">
                <a:extLst>
                  <a:ext uri="{FF2B5EF4-FFF2-40B4-BE49-F238E27FC236}">
                    <a16:creationId xmlns:a16="http://schemas.microsoft.com/office/drawing/2014/main" id="{E8FB8045-3AB2-4E59-A9D1-1FF19CED5C05}"/>
                  </a:ext>
                </a:extLst>
              </p:cNvPr>
              <p:cNvSpPr/>
              <p:nvPr/>
            </p:nvSpPr>
            <p:spPr>
              <a:xfrm rot="16200000">
                <a:off x="11035071" y="2789210"/>
                <a:ext cx="609005" cy="641207"/>
              </a:xfrm>
              <a:prstGeom prst="flowChartDelay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61628FFF-E4D9-4707-B0D7-2B03F6C9CBFB}"/>
                  </a:ext>
                </a:extLst>
              </p:cNvPr>
              <p:cNvSpPr/>
              <p:nvPr/>
            </p:nvSpPr>
            <p:spPr>
              <a:xfrm>
                <a:off x="11003821" y="2272966"/>
                <a:ext cx="640675" cy="64067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65F6ED54-6D5C-485A-BA97-5C835BA65F00}"/>
              </a:ext>
            </a:extLst>
          </p:cNvPr>
          <p:cNvSpPr txBox="1"/>
          <p:nvPr/>
        </p:nvSpPr>
        <p:spPr>
          <a:xfrm>
            <a:off x="8452494" y="4239580"/>
            <a:ext cx="52931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1/8</a:t>
            </a:r>
            <a:endParaRPr lang="ko-KR" altLang="en-US" dirty="0"/>
          </a:p>
        </p:txBody>
      </p:sp>
      <p:pic>
        <p:nvPicPr>
          <p:cNvPr id="93" name="그래픽 92" descr="수갑 윤곽선">
            <a:extLst>
              <a:ext uri="{FF2B5EF4-FFF2-40B4-BE49-F238E27FC236}">
                <a16:creationId xmlns:a16="http://schemas.microsoft.com/office/drawing/2014/main" id="{7FE47A9C-F136-479F-AA97-1050F55339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443" y="4171231"/>
            <a:ext cx="473221" cy="473221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4C0DBA47-9850-4463-814D-12F8380FDD6B}"/>
              </a:ext>
            </a:extLst>
          </p:cNvPr>
          <p:cNvSpPr txBox="1"/>
          <p:nvPr/>
        </p:nvSpPr>
        <p:spPr>
          <a:xfrm>
            <a:off x="7554217" y="4239580"/>
            <a:ext cx="31771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71CFADA-8AC5-4FA0-88B1-4EA3A3C490E5}"/>
              </a:ext>
            </a:extLst>
          </p:cNvPr>
          <p:cNvCxnSpPr/>
          <p:nvPr/>
        </p:nvCxnSpPr>
        <p:spPr>
          <a:xfrm flipH="1">
            <a:off x="9829800" y="5302690"/>
            <a:ext cx="914400" cy="136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BCF94B7B-E994-402D-8C83-E895E14ACC03}"/>
              </a:ext>
            </a:extLst>
          </p:cNvPr>
          <p:cNvSpPr txBox="1"/>
          <p:nvPr/>
        </p:nvSpPr>
        <p:spPr>
          <a:xfrm>
            <a:off x="10714203" y="5115658"/>
            <a:ext cx="1383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새로 고침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949802F-0FC8-4C43-9639-BAF2B935EF80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1420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서버 </a:t>
            </a:r>
            <a:r>
              <a:rPr lang="en-US" altLang="ko-KR" sz="2800" b="1" dirty="0"/>
              <a:t>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735061" y="1427686"/>
            <a:ext cx="3770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방 만들기 눌렀을 때</a:t>
            </a:r>
            <a:r>
              <a:rPr lang="en-US" altLang="ko-KR" sz="2400" b="1" dirty="0"/>
              <a:t> UI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78641B-2FB0-4169-AC2F-656E85E8D354}"/>
              </a:ext>
            </a:extLst>
          </p:cNvPr>
          <p:cNvSpPr txBox="1"/>
          <p:nvPr/>
        </p:nvSpPr>
        <p:spPr>
          <a:xfrm>
            <a:off x="2761673" y="4199461"/>
            <a:ext cx="1651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최대 플레이어</a:t>
            </a:r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EEBBC13B-5A33-4EAD-B477-D22EF17843E8}"/>
              </a:ext>
            </a:extLst>
          </p:cNvPr>
          <p:cNvCxnSpPr>
            <a:cxnSpLocks/>
          </p:cNvCxnSpPr>
          <p:nvPr/>
        </p:nvCxnSpPr>
        <p:spPr>
          <a:xfrm>
            <a:off x="4921107" y="4384127"/>
            <a:ext cx="3994293" cy="0"/>
          </a:xfrm>
          <a:prstGeom prst="lin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7393A789-607C-48F4-A165-6CAAFD4206F1}"/>
              </a:ext>
            </a:extLst>
          </p:cNvPr>
          <p:cNvSpPr/>
          <p:nvPr/>
        </p:nvSpPr>
        <p:spPr>
          <a:xfrm>
            <a:off x="5956517" y="4298402"/>
            <a:ext cx="171450" cy="1714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0CB26C-131D-4AD3-BF6C-C3116315432F}"/>
              </a:ext>
            </a:extLst>
          </p:cNvPr>
          <p:cNvSpPr txBox="1"/>
          <p:nvPr/>
        </p:nvSpPr>
        <p:spPr>
          <a:xfrm>
            <a:off x="9138033" y="4199461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81BFCCE-F1ED-45E3-B1E5-513973502471}"/>
              </a:ext>
            </a:extLst>
          </p:cNvPr>
          <p:cNvSpPr txBox="1"/>
          <p:nvPr/>
        </p:nvSpPr>
        <p:spPr>
          <a:xfrm>
            <a:off x="3264214" y="2979466"/>
            <a:ext cx="64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채팅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4040D2B-F86C-40A7-95ED-543AD3C40E16}"/>
              </a:ext>
            </a:extLst>
          </p:cNvPr>
          <p:cNvSpPr/>
          <p:nvPr/>
        </p:nvSpPr>
        <p:spPr>
          <a:xfrm>
            <a:off x="5365967" y="2916731"/>
            <a:ext cx="971550" cy="48266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있음</a:t>
            </a: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384E7686-B589-4CC0-8A2C-5D504EFB8C11}"/>
              </a:ext>
            </a:extLst>
          </p:cNvPr>
          <p:cNvSpPr/>
          <p:nvPr/>
        </p:nvSpPr>
        <p:spPr>
          <a:xfrm>
            <a:off x="7309905" y="2916731"/>
            <a:ext cx="971550" cy="48266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없음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CE54C35-EA9F-43A2-8AB7-7742EB34BA64}"/>
              </a:ext>
            </a:extLst>
          </p:cNvPr>
          <p:cNvSpPr txBox="1"/>
          <p:nvPr/>
        </p:nvSpPr>
        <p:spPr>
          <a:xfrm>
            <a:off x="3107920" y="2295376"/>
            <a:ext cx="958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방 이름</a:t>
            </a:r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2EDD11C-73C3-4375-9E6F-865CD234192E}"/>
              </a:ext>
            </a:extLst>
          </p:cNvPr>
          <p:cNvSpPr/>
          <p:nvPr/>
        </p:nvSpPr>
        <p:spPr>
          <a:xfrm>
            <a:off x="4770365" y="2222701"/>
            <a:ext cx="4295775" cy="48265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(14</a:t>
            </a:r>
            <a:r>
              <a:rPr lang="ko-KR" altLang="en-US" dirty="0">
                <a:solidFill>
                  <a:schemeClr val="tx1"/>
                </a:solidFill>
              </a:rPr>
              <a:t>글자 사이로 이름 지어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BC6873E-2154-4994-8F9D-CBD7A37F3AC9}"/>
              </a:ext>
            </a:extLst>
          </p:cNvPr>
          <p:cNvSpPr/>
          <p:nvPr/>
        </p:nvSpPr>
        <p:spPr>
          <a:xfrm>
            <a:off x="7007358" y="4921371"/>
            <a:ext cx="1480060" cy="5551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방 만들기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660AC97-EF03-4DAC-B1F0-55FED3DCF6D2}"/>
              </a:ext>
            </a:extLst>
          </p:cNvPr>
          <p:cNvSpPr/>
          <p:nvPr/>
        </p:nvSpPr>
        <p:spPr>
          <a:xfrm>
            <a:off x="4306586" y="4926048"/>
            <a:ext cx="1480060" cy="55513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취소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AEF82E9-0DBC-42D6-B26D-AB477C721396}"/>
              </a:ext>
            </a:extLst>
          </p:cNvPr>
          <p:cNvCxnSpPr>
            <a:cxnSpLocks/>
            <a:stCxn id="18" idx="1"/>
            <a:endCxn id="14" idx="3"/>
          </p:cNvCxnSpPr>
          <p:nvPr/>
        </p:nvCxnSpPr>
        <p:spPr>
          <a:xfrm flipH="1" flipV="1">
            <a:off x="9066140" y="2464026"/>
            <a:ext cx="1392693" cy="276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A3E7DE0-AC7A-4781-9E41-0FDC34A34AC0}"/>
              </a:ext>
            </a:extLst>
          </p:cNvPr>
          <p:cNvSpPr txBox="1"/>
          <p:nvPr/>
        </p:nvSpPr>
        <p:spPr>
          <a:xfrm>
            <a:off x="10458833" y="2556357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띄어 쓰기 포함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08954C5-E612-4B28-9128-DC66105252A6}"/>
              </a:ext>
            </a:extLst>
          </p:cNvPr>
          <p:cNvSpPr txBox="1"/>
          <p:nvPr/>
        </p:nvSpPr>
        <p:spPr>
          <a:xfrm>
            <a:off x="2982252" y="3599547"/>
            <a:ext cx="1210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납치자 수</a:t>
            </a:r>
            <a:endParaRPr lang="ko-KR" altLang="en-US" dirty="0"/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419C8202-A403-41DE-B705-4956FC9DD17E}"/>
              </a:ext>
            </a:extLst>
          </p:cNvPr>
          <p:cNvCxnSpPr>
            <a:cxnSpLocks/>
          </p:cNvCxnSpPr>
          <p:nvPr/>
        </p:nvCxnSpPr>
        <p:spPr>
          <a:xfrm>
            <a:off x="4921107" y="3787782"/>
            <a:ext cx="3994293" cy="0"/>
          </a:xfrm>
          <a:prstGeom prst="lin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DE61CC0F-3458-439C-871E-D2B9213D67AC}"/>
              </a:ext>
            </a:extLst>
          </p:cNvPr>
          <p:cNvSpPr/>
          <p:nvPr/>
        </p:nvSpPr>
        <p:spPr>
          <a:xfrm>
            <a:off x="6042242" y="3698488"/>
            <a:ext cx="171450" cy="1714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8D8B948-0E67-4247-8B87-7AE4AE68853A}"/>
              </a:ext>
            </a:extLst>
          </p:cNvPr>
          <p:cNvSpPr txBox="1"/>
          <p:nvPr/>
        </p:nvSpPr>
        <p:spPr>
          <a:xfrm>
            <a:off x="9134681" y="3599547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8049BD7E-9477-4160-8115-65BD6CF420F1}"/>
              </a:ext>
            </a:extLst>
          </p:cNvPr>
          <p:cNvCxnSpPr>
            <a:cxnSpLocks/>
            <a:stCxn id="111" idx="1"/>
          </p:cNvCxnSpPr>
          <p:nvPr/>
        </p:nvCxnSpPr>
        <p:spPr>
          <a:xfrm flipH="1">
            <a:off x="9568488" y="3408532"/>
            <a:ext cx="886566" cy="385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5EDA0C3F-EC99-45C3-BBDF-41D71A469187}"/>
              </a:ext>
            </a:extLst>
          </p:cNvPr>
          <p:cNvSpPr txBox="1"/>
          <p:nvPr/>
        </p:nvSpPr>
        <p:spPr>
          <a:xfrm>
            <a:off x="10455054" y="3223866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 ~ 3</a:t>
            </a:r>
            <a:r>
              <a:rPr lang="ko-KR" altLang="en-US" dirty="0"/>
              <a:t>명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4E54D22-346B-4D9E-8902-1DC430745278}"/>
              </a:ext>
            </a:extLst>
          </p:cNvPr>
          <p:cNvSpPr txBox="1"/>
          <p:nvPr/>
        </p:nvSpPr>
        <p:spPr>
          <a:xfrm>
            <a:off x="10455054" y="5212980"/>
            <a:ext cx="18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 ~ 10(or</a:t>
            </a:r>
            <a:r>
              <a:rPr lang="ko-KR" altLang="en-US" dirty="0"/>
              <a:t> </a:t>
            </a:r>
            <a:r>
              <a:rPr lang="en-US" altLang="ko-KR" dirty="0"/>
              <a:t>12)</a:t>
            </a:r>
            <a:r>
              <a:rPr lang="ko-KR" altLang="en-US" dirty="0"/>
              <a:t>명</a:t>
            </a: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B906D61D-C8B2-4206-8BBF-1497E55B5668}"/>
              </a:ext>
            </a:extLst>
          </p:cNvPr>
          <p:cNvCxnSpPr>
            <a:cxnSpLocks/>
            <a:stCxn id="112" idx="1"/>
          </p:cNvCxnSpPr>
          <p:nvPr/>
        </p:nvCxnSpPr>
        <p:spPr>
          <a:xfrm flipH="1" flipV="1">
            <a:off x="9430328" y="4409282"/>
            <a:ext cx="1024726" cy="988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BC59FE7-2EB4-4852-9797-719FDFB082D0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9984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771696" y="1459543"/>
            <a:ext cx="2629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0. </a:t>
            </a:r>
            <a:r>
              <a:rPr lang="ko-KR" altLang="en-US" sz="2400" b="1" dirty="0"/>
              <a:t>캐릭터 선택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B254ADF-1630-47EE-8572-01DF29AD2BB8}"/>
              </a:ext>
            </a:extLst>
          </p:cNvPr>
          <p:cNvGrpSpPr/>
          <p:nvPr/>
        </p:nvGrpSpPr>
        <p:grpSpPr>
          <a:xfrm>
            <a:off x="4792595" y="1179089"/>
            <a:ext cx="4978417" cy="2535398"/>
            <a:chOff x="3814601" y="1981184"/>
            <a:chExt cx="7952529" cy="3993138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469EB77-5C08-4181-BFE6-400BACF970C8}"/>
                </a:ext>
              </a:extLst>
            </p:cNvPr>
            <p:cNvSpPr/>
            <p:nvPr/>
          </p:nvSpPr>
          <p:spPr>
            <a:xfrm rot="5400000">
              <a:off x="5794297" y="1488"/>
              <a:ext cx="3993138" cy="795252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3565EC29-1ED9-4BB5-AC51-756EB897D816}"/>
                </a:ext>
              </a:extLst>
            </p:cNvPr>
            <p:cNvSpPr/>
            <p:nvPr/>
          </p:nvSpPr>
          <p:spPr>
            <a:xfrm>
              <a:off x="4278565" y="4558021"/>
              <a:ext cx="1001616" cy="100161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BD8DA34-2229-4F5B-8337-C077473D3C57}"/>
                </a:ext>
              </a:extLst>
            </p:cNvPr>
            <p:cNvSpPr/>
            <p:nvPr/>
          </p:nvSpPr>
          <p:spPr>
            <a:xfrm>
              <a:off x="4623277" y="4902733"/>
              <a:ext cx="312192" cy="31219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C0D6F75-0C79-449C-AF5E-EBA489B3178B}"/>
                </a:ext>
              </a:extLst>
            </p:cNvPr>
            <p:cNvSpPr/>
            <p:nvPr/>
          </p:nvSpPr>
          <p:spPr>
            <a:xfrm>
              <a:off x="10797312" y="4967901"/>
              <a:ext cx="610505" cy="61050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8A35224-411F-4B38-A161-71B3974BB9F4}"/>
                </a:ext>
              </a:extLst>
            </p:cNvPr>
            <p:cNvSpPr/>
            <p:nvPr/>
          </p:nvSpPr>
          <p:spPr>
            <a:xfrm>
              <a:off x="11005136" y="2175934"/>
              <a:ext cx="610505" cy="61050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설정</a:t>
              </a: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EA33DD7-B6E9-41D8-A4E4-491CD6B1C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4870" y="2223452"/>
              <a:ext cx="3560211" cy="3477894"/>
            </a:xfrm>
            <a:prstGeom prst="rect">
              <a:avLst/>
            </a:prstGeom>
          </p:spPr>
        </p:pic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3A51B0BC-D646-42B7-9BC4-F059411036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2503" y="2856892"/>
              <a:ext cx="572108" cy="572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그래픽 7" descr="화살표 원 단색으로 채워진">
              <a:extLst>
                <a:ext uri="{FF2B5EF4-FFF2-40B4-BE49-F238E27FC236}">
                  <a16:creationId xmlns:a16="http://schemas.microsoft.com/office/drawing/2014/main" id="{20A730FA-91DA-4BB3-B5F8-6B8DC6C97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21404" y="3752271"/>
              <a:ext cx="420255" cy="420255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D0FAE2-C984-4B42-924C-2712CD6BF4EE}"/>
              </a:ext>
            </a:extLst>
          </p:cNvPr>
          <p:cNvSpPr/>
          <p:nvPr/>
        </p:nvSpPr>
        <p:spPr>
          <a:xfrm>
            <a:off x="745754" y="3285080"/>
            <a:ext cx="3133419" cy="22048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1545A6-1EBE-4912-B17E-EB4F4900FEA4}"/>
              </a:ext>
            </a:extLst>
          </p:cNvPr>
          <p:cNvSpPr txBox="1"/>
          <p:nvPr/>
        </p:nvSpPr>
        <p:spPr>
          <a:xfrm>
            <a:off x="851058" y="3445843"/>
            <a:ext cx="3145413" cy="1954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- </a:t>
            </a:r>
            <a:r>
              <a:rPr lang="ko-KR" altLang="en-US" sz="1100" dirty="0"/>
              <a:t>가운데에 있는 그루터기 테이블에 화살표가</a:t>
            </a:r>
            <a:endParaRPr lang="en-US" altLang="ko-KR" sz="1100" dirty="0"/>
          </a:p>
          <a:p>
            <a:r>
              <a:rPr lang="ko-KR" altLang="en-US" sz="1100" dirty="0"/>
              <a:t> 위아래로 떠있게 해 교체가 가능하다는 것을</a:t>
            </a:r>
            <a:endParaRPr lang="en-US" altLang="ko-KR" sz="1100" dirty="0"/>
          </a:p>
          <a:p>
            <a:r>
              <a:rPr lang="ko-KR" altLang="en-US" sz="1100" dirty="0"/>
              <a:t> 알려줄 수 있게 한다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플레이어들이 방에</a:t>
            </a:r>
            <a:r>
              <a:rPr lang="en-US" altLang="ko-KR" sz="1100" dirty="0"/>
              <a:t> </a:t>
            </a:r>
            <a:r>
              <a:rPr lang="ko-KR" altLang="en-US" sz="1100" dirty="0"/>
              <a:t>들어와 게임이 시작하기 </a:t>
            </a:r>
            <a:endParaRPr lang="en-US" altLang="ko-KR" sz="1100" dirty="0"/>
          </a:p>
          <a:p>
            <a:r>
              <a:rPr lang="ko-KR" altLang="en-US" sz="1100" dirty="0"/>
              <a:t>전까지 </a:t>
            </a:r>
            <a:r>
              <a:rPr lang="ko-KR" altLang="en-US" sz="1100" dirty="0" err="1"/>
              <a:t>메인로비에서</a:t>
            </a:r>
            <a:r>
              <a:rPr lang="ko-KR" altLang="en-US" sz="1100" dirty="0"/>
              <a:t> 기다릴 때 테이블이 </a:t>
            </a:r>
            <a:endParaRPr lang="en-US" altLang="ko-KR" sz="1100" dirty="0"/>
          </a:p>
          <a:p>
            <a:r>
              <a:rPr lang="ko-KR" altLang="en-US" sz="1100" dirty="0"/>
              <a:t>가운데 위치함으로써 가장 많이 볼 수 있을 것</a:t>
            </a:r>
            <a:endParaRPr lang="en-US" altLang="ko-KR" sz="1100" dirty="0"/>
          </a:p>
          <a:p>
            <a:r>
              <a:rPr lang="ko-KR" altLang="en-US" sz="1100" dirty="0"/>
              <a:t>같다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dirty="0"/>
              <a:t>캐릭터가 더 많아질 경우 상하 스크롤이</a:t>
            </a:r>
            <a:endParaRPr lang="en-US" altLang="ko-KR" sz="1100" dirty="0"/>
          </a:p>
          <a:p>
            <a:r>
              <a:rPr lang="ko-KR" altLang="en-US" sz="1100" dirty="0"/>
              <a:t>가능하게 제작</a:t>
            </a:r>
            <a:endParaRPr lang="en-US" altLang="ko-KR" sz="1100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5AF7D20-7FBB-4409-A5AF-1019ED7AD03E}"/>
              </a:ext>
            </a:extLst>
          </p:cNvPr>
          <p:cNvGrpSpPr/>
          <p:nvPr/>
        </p:nvGrpSpPr>
        <p:grpSpPr>
          <a:xfrm>
            <a:off x="4760798" y="4226938"/>
            <a:ext cx="4978417" cy="2535398"/>
            <a:chOff x="3814601" y="1981184"/>
            <a:chExt cx="7952529" cy="3993138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C4C3743B-72EA-482E-9F21-708E344ED938}"/>
                </a:ext>
              </a:extLst>
            </p:cNvPr>
            <p:cNvSpPr/>
            <p:nvPr/>
          </p:nvSpPr>
          <p:spPr>
            <a:xfrm rot="5400000">
              <a:off x="5794297" y="1488"/>
              <a:ext cx="3993138" cy="795252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685D6F38-99A0-4377-9698-FDCA7E21D601}"/>
                </a:ext>
              </a:extLst>
            </p:cNvPr>
            <p:cNvSpPr/>
            <p:nvPr/>
          </p:nvSpPr>
          <p:spPr>
            <a:xfrm>
              <a:off x="4278565" y="4558021"/>
              <a:ext cx="1001616" cy="100161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C745426-2DED-4112-859A-3128CCDB6C37}"/>
                </a:ext>
              </a:extLst>
            </p:cNvPr>
            <p:cNvSpPr/>
            <p:nvPr/>
          </p:nvSpPr>
          <p:spPr>
            <a:xfrm>
              <a:off x="4623277" y="4902733"/>
              <a:ext cx="312192" cy="31219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84E6A1C-EC16-4BF0-8EF0-9C5E576068E5}"/>
                </a:ext>
              </a:extLst>
            </p:cNvPr>
            <p:cNvSpPr/>
            <p:nvPr/>
          </p:nvSpPr>
          <p:spPr>
            <a:xfrm>
              <a:off x="10797312" y="4967901"/>
              <a:ext cx="610505" cy="61050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7CAE9AD7-032B-448E-9551-B764FE9397E0}"/>
                </a:ext>
              </a:extLst>
            </p:cNvPr>
            <p:cNvSpPr/>
            <p:nvPr/>
          </p:nvSpPr>
          <p:spPr>
            <a:xfrm>
              <a:off x="11005136" y="2175934"/>
              <a:ext cx="610505" cy="61050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설정</a:t>
              </a: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77E1B3C-49EB-422B-A3D9-682D938FB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4870" y="2223452"/>
              <a:ext cx="3560211" cy="3477894"/>
            </a:xfrm>
            <a:prstGeom prst="rect">
              <a:avLst/>
            </a:prstGeom>
          </p:spPr>
        </p:pic>
        <p:pic>
          <p:nvPicPr>
            <p:cNvPr id="40" name="Picture 6">
              <a:extLst>
                <a:ext uri="{FF2B5EF4-FFF2-40B4-BE49-F238E27FC236}">
                  <a16:creationId xmlns:a16="http://schemas.microsoft.com/office/drawing/2014/main" id="{EAC17C19-997F-4484-A640-AFE3AD592A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2503" y="2856892"/>
              <a:ext cx="572108" cy="572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그래픽 40" descr="화살표 원 단색으로 채워진">
              <a:extLst>
                <a:ext uri="{FF2B5EF4-FFF2-40B4-BE49-F238E27FC236}">
                  <a16:creationId xmlns:a16="http://schemas.microsoft.com/office/drawing/2014/main" id="{338E2A3F-9522-42C3-8245-3A0878ABF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21404" y="3752271"/>
              <a:ext cx="420255" cy="420255"/>
            </a:xfrm>
            <a:prstGeom prst="rect">
              <a:avLst/>
            </a:prstGeom>
          </p:spPr>
        </p:pic>
      </p:grpSp>
      <p:pic>
        <p:nvPicPr>
          <p:cNvPr id="42" name="그래픽 41" descr="화살표 원 단색으로 채워진">
            <a:extLst>
              <a:ext uri="{FF2B5EF4-FFF2-40B4-BE49-F238E27FC236}">
                <a16:creationId xmlns:a16="http://schemas.microsoft.com/office/drawing/2014/main" id="{688F4B04-C8AF-4DDA-B84B-64218D2BD5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33032" y="3145328"/>
            <a:ext cx="263087" cy="266836"/>
          </a:xfrm>
          <a:prstGeom prst="rect">
            <a:avLst/>
          </a:prstGeom>
        </p:spPr>
      </p:pic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92E6126-140A-4F62-9183-9A401C0DFE6E}"/>
              </a:ext>
            </a:extLst>
          </p:cNvPr>
          <p:cNvSpPr/>
          <p:nvPr/>
        </p:nvSpPr>
        <p:spPr>
          <a:xfrm>
            <a:off x="5774718" y="4380763"/>
            <a:ext cx="2969636" cy="22082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13A53AE-0610-4EBC-AA90-5197190CD7FB}"/>
              </a:ext>
            </a:extLst>
          </p:cNvPr>
          <p:cNvGrpSpPr/>
          <p:nvPr/>
        </p:nvGrpSpPr>
        <p:grpSpPr>
          <a:xfrm>
            <a:off x="6026087" y="4583890"/>
            <a:ext cx="673495" cy="706937"/>
            <a:chOff x="6235305" y="4578481"/>
            <a:chExt cx="1744913" cy="183155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FDC463D-4AB9-4A2B-9A1E-87EE6A130812}"/>
                </a:ext>
              </a:extLst>
            </p:cNvPr>
            <p:cNvSpPr/>
            <p:nvPr/>
          </p:nvSpPr>
          <p:spPr>
            <a:xfrm>
              <a:off x="6235305" y="4578481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3CA354B-257B-4A27-829B-80356A2A6881}"/>
                </a:ext>
              </a:extLst>
            </p:cNvPr>
            <p:cNvSpPr/>
            <p:nvPr/>
          </p:nvSpPr>
          <p:spPr>
            <a:xfrm>
              <a:off x="6515103" y="4662276"/>
              <a:ext cx="1238058" cy="11822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래픽 46" descr="남자 옆모습 단색으로 채워진">
              <a:extLst>
                <a:ext uri="{FF2B5EF4-FFF2-40B4-BE49-F238E27FC236}">
                  <a16:creationId xmlns:a16="http://schemas.microsoft.com/office/drawing/2014/main" id="{C0D376DB-D957-40B4-804A-93BD20BB8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80979" y="4876175"/>
              <a:ext cx="1106306" cy="1106306"/>
            </a:xfrm>
            <a:prstGeom prst="rect">
              <a:avLst/>
            </a:prstGeom>
          </p:spPr>
        </p:pic>
        <p:pic>
          <p:nvPicPr>
            <p:cNvPr id="49" name="그래픽 48" descr="남성 단색으로 채워진">
              <a:extLst>
                <a:ext uri="{FF2B5EF4-FFF2-40B4-BE49-F238E27FC236}">
                  <a16:creationId xmlns:a16="http://schemas.microsoft.com/office/drawing/2014/main" id="{67796B85-9E56-4CD3-A022-34E3E5A6B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37870" y="5972100"/>
              <a:ext cx="325642" cy="325642"/>
            </a:xfrm>
            <a:prstGeom prst="rect">
              <a:avLst/>
            </a:prstGeom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55549AF-829A-40BE-BC40-20FAF8C51B72}"/>
                </a:ext>
              </a:extLst>
            </p:cNvPr>
            <p:cNvSpPr/>
            <p:nvPr/>
          </p:nvSpPr>
          <p:spPr>
            <a:xfrm>
              <a:off x="6384824" y="5919326"/>
              <a:ext cx="1106307" cy="40798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캐릭터이름</a:t>
              </a:r>
              <a:endParaRPr lang="ko-KR" altLang="en-US" sz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0B5000B6-1922-4C41-81B8-0A64B7429213}"/>
              </a:ext>
            </a:extLst>
          </p:cNvPr>
          <p:cNvGrpSpPr/>
          <p:nvPr/>
        </p:nvGrpSpPr>
        <p:grpSpPr>
          <a:xfrm>
            <a:off x="6859349" y="4581967"/>
            <a:ext cx="675327" cy="708860"/>
            <a:chOff x="9998461" y="4581967"/>
            <a:chExt cx="1744913" cy="1831555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C054D5E-C32C-494D-A2AA-E1417F3A423B}"/>
                </a:ext>
              </a:extLst>
            </p:cNvPr>
            <p:cNvSpPr/>
            <p:nvPr/>
          </p:nvSpPr>
          <p:spPr>
            <a:xfrm>
              <a:off x="9998461" y="4581967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628D792-18CE-4C41-BB54-7323D099CF19}"/>
                </a:ext>
              </a:extLst>
            </p:cNvPr>
            <p:cNvSpPr/>
            <p:nvPr/>
          </p:nvSpPr>
          <p:spPr>
            <a:xfrm>
              <a:off x="10278259" y="4665762"/>
              <a:ext cx="1238058" cy="118225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6EF2EC1B-B00C-47AA-83CA-E6D9336D0EAB}"/>
                </a:ext>
              </a:extLst>
            </p:cNvPr>
            <p:cNvSpPr/>
            <p:nvPr/>
          </p:nvSpPr>
          <p:spPr>
            <a:xfrm>
              <a:off x="10147980" y="5922812"/>
              <a:ext cx="1106307" cy="4079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 이름</a:t>
              </a:r>
            </a:p>
          </p:txBody>
        </p:sp>
        <p:pic>
          <p:nvPicPr>
            <p:cNvPr id="57" name="그래픽 56" descr="여성 프로필 단색으로 채워진">
              <a:extLst>
                <a:ext uri="{FF2B5EF4-FFF2-40B4-BE49-F238E27FC236}">
                  <a16:creationId xmlns:a16="http://schemas.microsoft.com/office/drawing/2014/main" id="{0ACDC119-462C-4717-8B72-B86B6B770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363580" y="4923695"/>
              <a:ext cx="1063919" cy="1063919"/>
            </a:xfrm>
            <a:prstGeom prst="rect">
              <a:avLst/>
            </a:prstGeom>
          </p:spPr>
        </p:pic>
        <p:pic>
          <p:nvPicPr>
            <p:cNvPr id="59" name="그래픽 58" descr="여성 단색으로 채워진">
              <a:extLst>
                <a:ext uri="{FF2B5EF4-FFF2-40B4-BE49-F238E27FC236}">
                  <a16:creationId xmlns:a16="http://schemas.microsoft.com/office/drawing/2014/main" id="{708DE646-3481-4E54-BCA7-963F3C123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367816" y="6034112"/>
              <a:ext cx="224779" cy="224779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3DE498C9-36CE-498F-8934-51EA0EF46CAC}"/>
              </a:ext>
            </a:extLst>
          </p:cNvPr>
          <p:cNvGrpSpPr/>
          <p:nvPr/>
        </p:nvGrpSpPr>
        <p:grpSpPr>
          <a:xfrm>
            <a:off x="10090616" y="3551672"/>
            <a:ext cx="1906928" cy="2001615"/>
            <a:chOff x="6235305" y="4578481"/>
            <a:chExt cx="1744913" cy="1831555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8118666-16CA-4421-A9BC-345C272C19DF}"/>
                </a:ext>
              </a:extLst>
            </p:cNvPr>
            <p:cNvSpPr/>
            <p:nvPr/>
          </p:nvSpPr>
          <p:spPr>
            <a:xfrm>
              <a:off x="6235305" y="4578481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B4F0E74-D9C8-4485-90AA-F96ECEEFE7D8}"/>
                </a:ext>
              </a:extLst>
            </p:cNvPr>
            <p:cNvSpPr/>
            <p:nvPr/>
          </p:nvSpPr>
          <p:spPr>
            <a:xfrm>
              <a:off x="6515103" y="4662276"/>
              <a:ext cx="1238058" cy="11822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그래픽 63" descr="남자 옆모습 단색으로 채워진">
              <a:extLst>
                <a:ext uri="{FF2B5EF4-FFF2-40B4-BE49-F238E27FC236}">
                  <a16:creationId xmlns:a16="http://schemas.microsoft.com/office/drawing/2014/main" id="{32379F1B-232B-4350-B38F-29D98086C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80979" y="4876175"/>
              <a:ext cx="1106306" cy="1106306"/>
            </a:xfrm>
            <a:prstGeom prst="rect">
              <a:avLst/>
            </a:prstGeom>
          </p:spPr>
        </p:pic>
        <p:pic>
          <p:nvPicPr>
            <p:cNvPr id="65" name="그래픽 64" descr="남성 단색으로 채워진">
              <a:extLst>
                <a:ext uri="{FF2B5EF4-FFF2-40B4-BE49-F238E27FC236}">
                  <a16:creationId xmlns:a16="http://schemas.microsoft.com/office/drawing/2014/main" id="{E6A759F7-0E29-4024-9E39-E41753D08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37870" y="5972100"/>
              <a:ext cx="325642" cy="325642"/>
            </a:xfrm>
            <a:prstGeom prst="rect">
              <a:avLst/>
            </a:prstGeom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BE374A1-CA1B-4B4F-8B6A-01BE392F5AE3}"/>
                </a:ext>
              </a:extLst>
            </p:cNvPr>
            <p:cNvSpPr/>
            <p:nvPr/>
          </p:nvSpPr>
          <p:spPr>
            <a:xfrm>
              <a:off x="6384824" y="5919326"/>
              <a:ext cx="1106307" cy="40798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캐릭터 이름</a:t>
              </a:r>
              <a:endParaRPr lang="ko-KR" altLang="en-US" sz="3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5C9695ED-2749-4DC2-865D-45E93319F9F5}"/>
              </a:ext>
            </a:extLst>
          </p:cNvPr>
          <p:cNvGrpSpPr/>
          <p:nvPr/>
        </p:nvGrpSpPr>
        <p:grpSpPr>
          <a:xfrm>
            <a:off x="6025619" y="5375006"/>
            <a:ext cx="673495" cy="706937"/>
            <a:chOff x="6235305" y="4578481"/>
            <a:chExt cx="1744913" cy="1831555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7325FE8-D94E-44B3-B752-E9AB6D4B38A2}"/>
                </a:ext>
              </a:extLst>
            </p:cNvPr>
            <p:cNvSpPr/>
            <p:nvPr/>
          </p:nvSpPr>
          <p:spPr>
            <a:xfrm>
              <a:off x="6235305" y="4578481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5A38D2B-09B4-4792-95B5-5455D8A4AAF1}"/>
                </a:ext>
              </a:extLst>
            </p:cNvPr>
            <p:cNvSpPr/>
            <p:nvPr/>
          </p:nvSpPr>
          <p:spPr>
            <a:xfrm>
              <a:off x="6515103" y="4662276"/>
              <a:ext cx="1238058" cy="11822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1" name="그래픽 70" descr="남자 옆모습 단색으로 채워진">
              <a:extLst>
                <a:ext uri="{FF2B5EF4-FFF2-40B4-BE49-F238E27FC236}">
                  <a16:creationId xmlns:a16="http://schemas.microsoft.com/office/drawing/2014/main" id="{349BDD19-9529-40F8-8B6D-086B26C7C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80979" y="4876175"/>
              <a:ext cx="1106306" cy="1106306"/>
            </a:xfrm>
            <a:prstGeom prst="rect">
              <a:avLst/>
            </a:prstGeom>
          </p:spPr>
        </p:pic>
        <p:pic>
          <p:nvPicPr>
            <p:cNvPr id="72" name="그래픽 71" descr="남성 단색으로 채워진">
              <a:extLst>
                <a:ext uri="{FF2B5EF4-FFF2-40B4-BE49-F238E27FC236}">
                  <a16:creationId xmlns:a16="http://schemas.microsoft.com/office/drawing/2014/main" id="{F651C437-56C3-4ACF-A3C0-36C6A9A88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37870" y="5972100"/>
              <a:ext cx="325642" cy="325642"/>
            </a:xfrm>
            <a:prstGeom prst="rect">
              <a:avLst/>
            </a:prstGeom>
          </p:spPr>
        </p:pic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DFA76AA-3843-4FB1-8F09-DC78D9E870C6}"/>
                </a:ext>
              </a:extLst>
            </p:cNvPr>
            <p:cNvSpPr/>
            <p:nvPr/>
          </p:nvSpPr>
          <p:spPr>
            <a:xfrm>
              <a:off x="6384824" y="5919326"/>
              <a:ext cx="1106307" cy="40798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캐릭터이름</a:t>
              </a:r>
              <a:endParaRPr lang="ko-KR" altLang="en-US" sz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202243CF-FACE-4C5A-870A-18DDCDB06682}"/>
              </a:ext>
            </a:extLst>
          </p:cNvPr>
          <p:cNvGrpSpPr/>
          <p:nvPr/>
        </p:nvGrpSpPr>
        <p:grpSpPr>
          <a:xfrm>
            <a:off x="6858881" y="5373083"/>
            <a:ext cx="675327" cy="708860"/>
            <a:chOff x="9998461" y="4581967"/>
            <a:chExt cx="1744913" cy="1831555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F066E2B-CA55-45FF-AFC7-95CF104FD0ED}"/>
                </a:ext>
              </a:extLst>
            </p:cNvPr>
            <p:cNvSpPr/>
            <p:nvPr/>
          </p:nvSpPr>
          <p:spPr>
            <a:xfrm>
              <a:off x="9998461" y="4581967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E183C17C-C342-408B-9E41-03EAE1133E9E}"/>
                </a:ext>
              </a:extLst>
            </p:cNvPr>
            <p:cNvSpPr/>
            <p:nvPr/>
          </p:nvSpPr>
          <p:spPr>
            <a:xfrm>
              <a:off x="10278259" y="4665762"/>
              <a:ext cx="1238058" cy="118225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B8350A18-A9AC-49A1-94B9-D13037D375EB}"/>
                </a:ext>
              </a:extLst>
            </p:cNvPr>
            <p:cNvSpPr/>
            <p:nvPr/>
          </p:nvSpPr>
          <p:spPr>
            <a:xfrm>
              <a:off x="10147980" y="5922812"/>
              <a:ext cx="1106307" cy="4079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 이름</a:t>
              </a:r>
            </a:p>
          </p:txBody>
        </p:sp>
        <p:pic>
          <p:nvPicPr>
            <p:cNvPr id="78" name="그래픽 77" descr="여성 프로필 단색으로 채워진">
              <a:extLst>
                <a:ext uri="{FF2B5EF4-FFF2-40B4-BE49-F238E27FC236}">
                  <a16:creationId xmlns:a16="http://schemas.microsoft.com/office/drawing/2014/main" id="{754F3338-8C5F-402C-84DB-CBBA6C77B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363580" y="4923695"/>
              <a:ext cx="1063919" cy="1063919"/>
            </a:xfrm>
            <a:prstGeom prst="rect">
              <a:avLst/>
            </a:prstGeom>
          </p:spPr>
        </p:pic>
        <p:pic>
          <p:nvPicPr>
            <p:cNvPr id="79" name="그래픽 78" descr="여성 단색으로 채워진">
              <a:extLst>
                <a:ext uri="{FF2B5EF4-FFF2-40B4-BE49-F238E27FC236}">
                  <a16:creationId xmlns:a16="http://schemas.microsoft.com/office/drawing/2014/main" id="{06635DBC-43E8-4D46-8B4B-29A6360DB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367816" y="6034112"/>
              <a:ext cx="224779" cy="224779"/>
            </a:xfrm>
            <a:prstGeom prst="rect">
              <a:avLst/>
            </a:prstGeom>
          </p:spPr>
        </p:pic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3EC21616-2D14-43C4-A1BE-A1C48B789CC8}"/>
              </a:ext>
            </a:extLst>
          </p:cNvPr>
          <p:cNvGrpSpPr/>
          <p:nvPr/>
        </p:nvGrpSpPr>
        <p:grpSpPr>
          <a:xfrm>
            <a:off x="7714565" y="4585472"/>
            <a:ext cx="673495" cy="706937"/>
            <a:chOff x="6235305" y="4578481"/>
            <a:chExt cx="1744913" cy="1831555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6E6CF28C-5ABD-43C4-AE2C-20B282D1A5E3}"/>
                </a:ext>
              </a:extLst>
            </p:cNvPr>
            <p:cNvSpPr/>
            <p:nvPr/>
          </p:nvSpPr>
          <p:spPr>
            <a:xfrm>
              <a:off x="6235305" y="4578481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187131B2-D235-4BD2-9B77-466C295CD15A}"/>
                </a:ext>
              </a:extLst>
            </p:cNvPr>
            <p:cNvSpPr/>
            <p:nvPr/>
          </p:nvSpPr>
          <p:spPr>
            <a:xfrm>
              <a:off x="6515103" y="4662276"/>
              <a:ext cx="1238058" cy="118225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3" name="그래픽 82" descr="남자 옆모습 단색으로 채워진">
              <a:extLst>
                <a:ext uri="{FF2B5EF4-FFF2-40B4-BE49-F238E27FC236}">
                  <a16:creationId xmlns:a16="http://schemas.microsoft.com/office/drawing/2014/main" id="{9305FFCF-4539-41C6-AC34-22B5E77C5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80979" y="4876175"/>
              <a:ext cx="1106306" cy="1106306"/>
            </a:xfrm>
            <a:prstGeom prst="rect">
              <a:avLst/>
            </a:prstGeom>
          </p:spPr>
        </p:pic>
        <p:pic>
          <p:nvPicPr>
            <p:cNvPr id="84" name="그래픽 83" descr="남성 단색으로 채워진">
              <a:extLst>
                <a:ext uri="{FF2B5EF4-FFF2-40B4-BE49-F238E27FC236}">
                  <a16:creationId xmlns:a16="http://schemas.microsoft.com/office/drawing/2014/main" id="{216E513D-8719-45DD-B535-48165D998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37870" y="5972100"/>
              <a:ext cx="325642" cy="325642"/>
            </a:xfrm>
            <a:prstGeom prst="rect">
              <a:avLst/>
            </a:prstGeom>
          </p:spPr>
        </p:pic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35ED747-6FF2-45B8-9C87-0CD43604A417}"/>
                </a:ext>
              </a:extLst>
            </p:cNvPr>
            <p:cNvSpPr/>
            <p:nvPr/>
          </p:nvSpPr>
          <p:spPr>
            <a:xfrm>
              <a:off x="6384824" y="5919326"/>
              <a:ext cx="1106307" cy="40798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캐릭터이름</a:t>
              </a:r>
              <a:endParaRPr lang="ko-KR" altLang="en-US" sz="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436A8F68-5CD6-4B39-966A-18F41D319E52}"/>
              </a:ext>
            </a:extLst>
          </p:cNvPr>
          <p:cNvGrpSpPr/>
          <p:nvPr/>
        </p:nvGrpSpPr>
        <p:grpSpPr>
          <a:xfrm>
            <a:off x="7723826" y="5373083"/>
            <a:ext cx="675327" cy="708860"/>
            <a:chOff x="9998461" y="4581967"/>
            <a:chExt cx="1744913" cy="1831555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7A147C5E-6299-4402-BBB3-A94D3BF7D398}"/>
                </a:ext>
              </a:extLst>
            </p:cNvPr>
            <p:cNvSpPr/>
            <p:nvPr/>
          </p:nvSpPr>
          <p:spPr>
            <a:xfrm>
              <a:off x="9998461" y="4581967"/>
              <a:ext cx="1744913" cy="183155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DFDA6373-82DB-46DA-BE17-1A093EF54697}"/>
                </a:ext>
              </a:extLst>
            </p:cNvPr>
            <p:cNvSpPr/>
            <p:nvPr/>
          </p:nvSpPr>
          <p:spPr>
            <a:xfrm>
              <a:off x="10278259" y="4665762"/>
              <a:ext cx="1238058" cy="118225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2A730284-C6E2-4928-AE00-9DA4B85325B2}"/>
                </a:ext>
              </a:extLst>
            </p:cNvPr>
            <p:cNvSpPr/>
            <p:nvPr/>
          </p:nvSpPr>
          <p:spPr>
            <a:xfrm>
              <a:off x="10147980" y="5922812"/>
              <a:ext cx="1106307" cy="4079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00" dirty="0">
                  <a:solidFill>
                    <a:schemeClr val="tx1"/>
                  </a:solidFill>
                </a:rPr>
                <a:t>캐릭터 이름</a:t>
              </a:r>
            </a:p>
          </p:txBody>
        </p:sp>
        <p:pic>
          <p:nvPicPr>
            <p:cNvPr id="90" name="그래픽 89" descr="여성 프로필 단색으로 채워진">
              <a:extLst>
                <a:ext uri="{FF2B5EF4-FFF2-40B4-BE49-F238E27FC236}">
                  <a16:creationId xmlns:a16="http://schemas.microsoft.com/office/drawing/2014/main" id="{47AD2F18-4DD6-4978-ABD8-ADD36FEAB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363580" y="4923695"/>
              <a:ext cx="1063919" cy="1063919"/>
            </a:xfrm>
            <a:prstGeom prst="rect">
              <a:avLst/>
            </a:prstGeom>
          </p:spPr>
        </p:pic>
        <p:pic>
          <p:nvPicPr>
            <p:cNvPr id="91" name="그래픽 90" descr="여성 단색으로 채워진">
              <a:extLst>
                <a:ext uri="{FF2B5EF4-FFF2-40B4-BE49-F238E27FC236}">
                  <a16:creationId xmlns:a16="http://schemas.microsoft.com/office/drawing/2014/main" id="{B4BD1380-40A4-45FB-ABEC-D899C975F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367816" y="6034112"/>
              <a:ext cx="224779" cy="224779"/>
            </a:xfrm>
            <a:prstGeom prst="rect">
              <a:avLst/>
            </a:prstGeom>
          </p:spPr>
        </p:pic>
      </p:grp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5DFD32D-ECE8-4D33-97C7-1940F4156A55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8388060" y="4841253"/>
            <a:ext cx="1574593" cy="9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D132A438-91A6-493B-B2ED-91E0BC0D1B30}"/>
              </a:ext>
            </a:extLst>
          </p:cNvPr>
          <p:cNvCxnSpPr>
            <a:cxnSpLocks/>
          </p:cNvCxnSpPr>
          <p:nvPr/>
        </p:nvCxnSpPr>
        <p:spPr>
          <a:xfrm>
            <a:off x="8554917" y="4698793"/>
            <a:ext cx="0" cy="1581373"/>
          </a:xfrm>
          <a:prstGeom prst="lin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타원 94">
            <a:extLst>
              <a:ext uri="{FF2B5EF4-FFF2-40B4-BE49-F238E27FC236}">
                <a16:creationId xmlns:a16="http://schemas.microsoft.com/office/drawing/2014/main" id="{6893BF95-4CE0-4EFE-86DC-E5AD43177C7B}"/>
              </a:ext>
            </a:extLst>
          </p:cNvPr>
          <p:cNvSpPr/>
          <p:nvPr/>
        </p:nvSpPr>
        <p:spPr>
          <a:xfrm>
            <a:off x="8495955" y="4746061"/>
            <a:ext cx="126772" cy="1267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448B751-DD5E-4ABE-BAB6-97584E812DE5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0862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17617" y="4558021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062329" y="4902733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236364" y="4967901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646546" y="1205842"/>
            <a:ext cx="159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일반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637737" y="2111854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868971" y="5374971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448800" y="286403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444188" y="2175934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549237" y="2279672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637122" y="2431035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BA3D5B2-416E-4235-B754-E603DA864508}"/>
              </a:ext>
            </a:extLst>
          </p:cNvPr>
          <p:cNvCxnSpPr>
            <a:stCxn id="10" idx="2"/>
          </p:cNvCxnSpPr>
          <p:nvPr/>
        </p:nvCxnSpPr>
        <p:spPr>
          <a:xfrm flipH="1">
            <a:off x="1607416" y="2584925"/>
            <a:ext cx="941821" cy="153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FE44199-A572-4EE6-9FF0-71903CE878DC}"/>
              </a:ext>
            </a:extLst>
          </p:cNvPr>
          <p:cNvSpPr txBox="1"/>
          <p:nvPr/>
        </p:nvSpPr>
        <p:spPr>
          <a:xfrm>
            <a:off x="289594" y="2786439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재료 모은 정도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432E0BC-595B-40F4-8722-0FFA3BAF2D25}"/>
              </a:ext>
            </a:extLst>
          </p:cNvPr>
          <p:cNvCxnSpPr/>
          <p:nvPr/>
        </p:nvCxnSpPr>
        <p:spPr>
          <a:xfrm>
            <a:off x="9846869" y="5273153"/>
            <a:ext cx="858076" cy="101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C602A8A-F620-46B1-A0FA-FAB455069DE8}"/>
              </a:ext>
            </a:extLst>
          </p:cNvPr>
          <p:cNvSpPr txBox="1"/>
          <p:nvPr/>
        </p:nvSpPr>
        <p:spPr>
          <a:xfrm>
            <a:off x="10568487" y="539374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상호작용 키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727FE3-CA43-4D83-823B-50119E7FFBCC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4906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307240" y="178601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91508" y="4735134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136220" y="5079846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310255" y="5145014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480175" y="1148353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재료 넣을 때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711628" y="2288967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942862" y="5552084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522691" y="3041150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518079" y="235304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623128" y="2456785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711013" y="2608148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B42818-8129-4C4C-9B61-C70934DF8973}"/>
              </a:ext>
            </a:extLst>
          </p:cNvPr>
          <p:cNvSpPr txBox="1"/>
          <p:nvPr/>
        </p:nvSpPr>
        <p:spPr>
          <a:xfrm>
            <a:off x="858982" y="1699491"/>
            <a:ext cx="553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로비에 가서 상호작용 버튼을 눌렀을 때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E2E2ACE-EE1E-4442-8281-49F46CA0EEDA}"/>
              </a:ext>
            </a:extLst>
          </p:cNvPr>
          <p:cNvSpPr/>
          <p:nvPr/>
        </p:nvSpPr>
        <p:spPr>
          <a:xfrm>
            <a:off x="3739350" y="2658299"/>
            <a:ext cx="5075390" cy="273373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DAF6CE1E-0C57-4155-AF40-2DF7B0A92F83}"/>
              </a:ext>
            </a:extLst>
          </p:cNvPr>
          <p:cNvGraphicFramePr>
            <a:graphicFrameLocks noGrp="1"/>
          </p:cNvGraphicFramePr>
          <p:nvPr/>
        </p:nvGraphicFramePr>
        <p:xfrm>
          <a:off x="4454769" y="3424231"/>
          <a:ext cx="3708516" cy="524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788">
                  <a:extLst>
                    <a:ext uri="{9D8B030D-6E8A-4147-A177-3AD203B41FA5}">
                      <a16:colId xmlns:a16="http://schemas.microsoft.com/office/drawing/2014/main" val="3953925453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2614294339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1196155714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3484001247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4025633206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4052398685"/>
                    </a:ext>
                  </a:extLst>
                </a:gridCol>
                <a:gridCol w="529788">
                  <a:extLst>
                    <a:ext uri="{9D8B030D-6E8A-4147-A177-3AD203B41FA5}">
                      <a16:colId xmlns:a16="http://schemas.microsoft.com/office/drawing/2014/main" val="609584023"/>
                    </a:ext>
                  </a:extLst>
                </a:gridCol>
              </a:tblGrid>
              <a:tr h="5241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나무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플라스틱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구리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배터리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591528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4BA695C-E197-4B58-98F9-68AF7CD60AA7}"/>
              </a:ext>
            </a:extLst>
          </p:cNvPr>
          <p:cNvSpPr txBox="1"/>
          <p:nvPr/>
        </p:nvSpPr>
        <p:spPr>
          <a:xfrm>
            <a:off x="5629706" y="3043425"/>
            <a:ext cx="12715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고치기 위한 재료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1E0AB1-8E3D-48C2-BA91-E3E07F329080}"/>
              </a:ext>
            </a:extLst>
          </p:cNvPr>
          <p:cNvSpPr txBox="1"/>
          <p:nvPr/>
        </p:nvSpPr>
        <p:spPr>
          <a:xfrm>
            <a:off x="6082209" y="409344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식량</a:t>
            </a:r>
          </a:p>
        </p:txBody>
      </p: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23B65489-E686-4760-9353-22F3627EFF05}"/>
              </a:ext>
            </a:extLst>
          </p:cNvPr>
          <p:cNvGraphicFramePr>
            <a:graphicFrameLocks noGrp="1"/>
          </p:cNvGraphicFramePr>
          <p:nvPr/>
        </p:nvGraphicFramePr>
        <p:xfrm>
          <a:off x="5557088" y="4438154"/>
          <a:ext cx="1493688" cy="500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896">
                  <a:extLst>
                    <a:ext uri="{9D8B030D-6E8A-4147-A177-3AD203B41FA5}">
                      <a16:colId xmlns:a16="http://schemas.microsoft.com/office/drawing/2014/main" val="799873659"/>
                    </a:ext>
                  </a:extLst>
                </a:gridCol>
                <a:gridCol w="497896">
                  <a:extLst>
                    <a:ext uri="{9D8B030D-6E8A-4147-A177-3AD203B41FA5}">
                      <a16:colId xmlns:a16="http://schemas.microsoft.com/office/drawing/2014/main" val="2542625103"/>
                    </a:ext>
                  </a:extLst>
                </a:gridCol>
                <a:gridCol w="497896">
                  <a:extLst>
                    <a:ext uri="{9D8B030D-6E8A-4147-A177-3AD203B41FA5}">
                      <a16:colId xmlns:a16="http://schemas.microsoft.com/office/drawing/2014/main" val="3820908341"/>
                    </a:ext>
                  </a:extLst>
                </a:gridCol>
              </a:tblGrid>
              <a:tr h="5003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코코넛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317788"/>
                  </a:ext>
                </a:extLst>
              </a:tr>
            </a:tbl>
          </a:graphicData>
        </a:graphic>
      </p:graphicFrame>
      <p:sp>
        <p:nvSpPr>
          <p:cNvPr id="22" name="타원 21">
            <a:extLst>
              <a:ext uri="{FF2B5EF4-FFF2-40B4-BE49-F238E27FC236}">
                <a16:creationId xmlns:a16="http://schemas.microsoft.com/office/drawing/2014/main" id="{EA660FDC-778E-473D-8F47-1BA88FA04605}"/>
              </a:ext>
            </a:extLst>
          </p:cNvPr>
          <p:cNvSpPr/>
          <p:nvPr/>
        </p:nvSpPr>
        <p:spPr>
          <a:xfrm>
            <a:off x="8365789" y="2789422"/>
            <a:ext cx="348260" cy="3482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곱하기 기호 26">
            <a:extLst>
              <a:ext uri="{FF2B5EF4-FFF2-40B4-BE49-F238E27FC236}">
                <a16:creationId xmlns:a16="http://schemas.microsoft.com/office/drawing/2014/main" id="{8AF5C83F-F493-4BB7-86AB-03091CA65141}"/>
              </a:ext>
            </a:extLst>
          </p:cNvPr>
          <p:cNvSpPr/>
          <p:nvPr/>
        </p:nvSpPr>
        <p:spPr>
          <a:xfrm>
            <a:off x="8435616" y="2860556"/>
            <a:ext cx="206734" cy="206734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705E18-B065-4121-B5C3-7388FC1EC2B0}"/>
              </a:ext>
            </a:extLst>
          </p:cNvPr>
          <p:cNvSpPr txBox="1"/>
          <p:nvPr/>
        </p:nvSpPr>
        <p:spPr>
          <a:xfrm>
            <a:off x="2651113" y="6236024"/>
            <a:ext cx="4528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- </a:t>
            </a:r>
            <a:r>
              <a:rPr lang="ko-KR" altLang="en-US" sz="1400" dirty="0"/>
              <a:t>캔버스 안에만 들어가면 각 재료에 맞는 칸으로 이동</a:t>
            </a:r>
            <a:br>
              <a:rPr lang="en-US" altLang="ko-KR" sz="1400" dirty="0"/>
            </a:br>
            <a:r>
              <a:rPr lang="en-US" altLang="ko-KR" sz="1400" dirty="0"/>
              <a:t>- </a:t>
            </a:r>
            <a:r>
              <a:rPr lang="ko-KR" altLang="en-US" sz="1400" dirty="0"/>
              <a:t>칸마다 몇 개 모였는지 표시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ED65BF-B33C-467C-9652-127F146A1FF5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7776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8263B4D-54F3-4EAA-AFDC-4D96DBDB65B2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D564D2-FC69-4D16-9DD8-6673954C5D46}"/>
              </a:ext>
            </a:extLst>
          </p:cNvPr>
          <p:cNvSpPr txBox="1"/>
          <p:nvPr/>
        </p:nvSpPr>
        <p:spPr>
          <a:xfrm>
            <a:off x="1099128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Contents</a:t>
            </a:r>
            <a:endParaRPr lang="ko-KR" altLang="en-US" sz="2800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1A6967B-6FB2-4FD0-9E9A-8CC27BEC6BF1}"/>
              </a:ext>
            </a:extLst>
          </p:cNvPr>
          <p:cNvCxnSpPr>
            <a:cxnSpLocks/>
          </p:cNvCxnSpPr>
          <p:nvPr/>
        </p:nvCxnSpPr>
        <p:spPr>
          <a:xfrm>
            <a:off x="1219201" y="2062809"/>
            <a:ext cx="253076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1FB70E3-C732-4CD1-9B2C-2330D22C7CB8}"/>
              </a:ext>
            </a:extLst>
          </p:cNvPr>
          <p:cNvSpPr txBox="1"/>
          <p:nvPr/>
        </p:nvSpPr>
        <p:spPr>
          <a:xfrm>
            <a:off x="1099128" y="1755032"/>
            <a:ext cx="1282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01. </a:t>
            </a:r>
            <a:r>
              <a:rPr lang="ko-KR" altLang="en-US" sz="1400" b="1" dirty="0"/>
              <a:t>게임 개요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F5FA81-0A3C-4886-824A-2A1AABF36770}"/>
              </a:ext>
            </a:extLst>
          </p:cNvPr>
          <p:cNvCxnSpPr>
            <a:cxnSpLocks/>
          </p:cNvCxnSpPr>
          <p:nvPr/>
        </p:nvCxnSpPr>
        <p:spPr>
          <a:xfrm>
            <a:off x="4548910" y="2062809"/>
            <a:ext cx="26739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94627FC-9066-4DF6-8E5C-DFE05536D596}"/>
              </a:ext>
            </a:extLst>
          </p:cNvPr>
          <p:cNvSpPr txBox="1"/>
          <p:nvPr/>
        </p:nvSpPr>
        <p:spPr>
          <a:xfrm>
            <a:off x="4428837" y="1755032"/>
            <a:ext cx="1282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02. </a:t>
            </a:r>
            <a:r>
              <a:rPr lang="ko-KR" altLang="en-US" sz="1400" b="1" dirty="0"/>
              <a:t>게임 컨셉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26A9670-0846-4628-93F3-5DB477887E79}"/>
              </a:ext>
            </a:extLst>
          </p:cNvPr>
          <p:cNvCxnSpPr>
            <a:cxnSpLocks/>
          </p:cNvCxnSpPr>
          <p:nvPr/>
        </p:nvCxnSpPr>
        <p:spPr>
          <a:xfrm>
            <a:off x="8271165" y="2062809"/>
            <a:ext cx="27385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E987DCC-A279-4FB8-A4EA-63AA32889D30}"/>
              </a:ext>
            </a:extLst>
          </p:cNvPr>
          <p:cNvSpPr txBox="1"/>
          <p:nvPr/>
        </p:nvSpPr>
        <p:spPr>
          <a:xfrm>
            <a:off x="8151092" y="1755032"/>
            <a:ext cx="1282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03. </a:t>
            </a:r>
            <a:r>
              <a:rPr lang="ko-KR" altLang="en-US" sz="1400" b="1" dirty="0"/>
              <a:t>게임 특징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94E57AC-16E3-4916-B2DE-5BEE0B7C7509}"/>
              </a:ext>
            </a:extLst>
          </p:cNvPr>
          <p:cNvCxnSpPr>
            <a:cxnSpLocks/>
          </p:cNvCxnSpPr>
          <p:nvPr/>
        </p:nvCxnSpPr>
        <p:spPr>
          <a:xfrm>
            <a:off x="1219201" y="4013869"/>
            <a:ext cx="253076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F9C9ADD-6A10-4ED6-96E8-036CEEA740D7}"/>
              </a:ext>
            </a:extLst>
          </p:cNvPr>
          <p:cNvSpPr txBox="1"/>
          <p:nvPr/>
        </p:nvSpPr>
        <p:spPr>
          <a:xfrm>
            <a:off x="1099128" y="3706092"/>
            <a:ext cx="1662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04. </a:t>
            </a:r>
            <a:r>
              <a:rPr lang="ko-KR" altLang="en-US" sz="1400" b="1" dirty="0"/>
              <a:t>게임 설명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0CAFE8-DCE7-4003-AF7E-9BA4ABFBDFB2}"/>
              </a:ext>
            </a:extLst>
          </p:cNvPr>
          <p:cNvSpPr txBox="1"/>
          <p:nvPr/>
        </p:nvSpPr>
        <p:spPr>
          <a:xfrm>
            <a:off x="1298416" y="2194855"/>
            <a:ext cx="16017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/>
              <a:t>제목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장르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플랫폼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플레이 인원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게임 제작 엔진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플레이 예상 시간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23D3C-BCCC-4E72-A2FA-6779DF6882A8}"/>
              </a:ext>
            </a:extLst>
          </p:cNvPr>
          <p:cNvSpPr txBox="1"/>
          <p:nvPr/>
        </p:nvSpPr>
        <p:spPr>
          <a:xfrm>
            <a:off x="4548910" y="2194855"/>
            <a:ext cx="1181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1. </a:t>
            </a:r>
            <a:r>
              <a:rPr lang="ko-KR" altLang="en-US" sz="1200" dirty="0"/>
              <a:t>플레이 컨셉</a:t>
            </a:r>
            <a:endParaRPr lang="en-US" altLang="ko-KR" sz="1200" dirty="0"/>
          </a:p>
          <a:p>
            <a:r>
              <a:rPr lang="en-US" altLang="ko-KR" sz="1200" dirty="0"/>
              <a:t>2. </a:t>
            </a:r>
            <a:r>
              <a:rPr lang="ko-KR" altLang="en-US" sz="1200" dirty="0"/>
              <a:t>그래픽 컨셉</a:t>
            </a:r>
            <a:endParaRPr lang="en-US" altLang="ko-KR" sz="1200" dirty="0"/>
          </a:p>
          <a:p>
            <a:r>
              <a:rPr lang="en-US" altLang="ko-KR" sz="1200" dirty="0"/>
              <a:t>3. </a:t>
            </a:r>
            <a:r>
              <a:rPr lang="ko-KR" altLang="en-US" sz="1200" dirty="0"/>
              <a:t>사운드 컨셉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D171E2-9FBD-4D6C-AE34-D7B10D0AFBE5}"/>
              </a:ext>
            </a:extLst>
          </p:cNvPr>
          <p:cNvSpPr txBox="1"/>
          <p:nvPr/>
        </p:nvSpPr>
        <p:spPr>
          <a:xfrm>
            <a:off x="1298416" y="4183146"/>
            <a:ext cx="16017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/>
              <a:t>맵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아이템 </a:t>
            </a:r>
            <a:r>
              <a:rPr lang="ko-KR" altLang="en-US" sz="1200" dirty="0" err="1"/>
              <a:t>스폰</a:t>
            </a:r>
            <a:r>
              <a:rPr lang="ko-KR" altLang="en-US" sz="1200" dirty="0"/>
              <a:t> 지점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캐릭터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플레이 방법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조작법</a:t>
            </a:r>
            <a:endParaRPr lang="en-US" altLang="ko-KR" sz="1200" dirty="0"/>
          </a:p>
          <a:p>
            <a:pPr marL="228600" indent="-228600">
              <a:buAutoNum type="arabicPeriod"/>
            </a:pPr>
            <a:r>
              <a:rPr lang="en-US" altLang="ko-KR" sz="1200" dirty="0"/>
              <a:t>UI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EDE23F-7151-48BB-AD5F-B19F4C269EF4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3027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307240" y="178601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91508" y="4735134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136220" y="5079846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310255" y="5145014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480175" y="1148353"/>
            <a:ext cx="2430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3. </a:t>
            </a:r>
            <a:r>
              <a:rPr lang="ko-KR" altLang="en-US" sz="2400" b="1" dirty="0"/>
              <a:t>재련 할 때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711628" y="2288967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942862" y="5552084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522691" y="3041150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518079" y="235304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623128" y="2456785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711013" y="2608148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B42818-8129-4C4C-9B61-C70934DF8973}"/>
              </a:ext>
            </a:extLst>
          </p:cNvPr>
          <p:cNvSpPr txBox="1"/>
          <p:nvPr/>
        </p:nvSpPr>
        <p:spPr>
          <a:xfrm>
            <a:off x="858982" y="1699491"/>
            <a:ext cx="553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로비에 가서 상호작용 버튼을 눌렀을 때 적용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080808-53C7-486D-BDB9-2FA31441D1F6}"/>
              </a:ext>
            </a:extLst>
          </p:cNvPr>
          <p:cNvSpPr/>
          <p:nvPr/>
        </p:nvSpPr>
        <p:spPr>
          <a:xfrm>
            <a:off x="3739350" y="2658299"/>
            <a:ext cx="5075390" cy="273373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531EE0-9F65-447D-B4DD-763E8E50092A}"/>
              </a:ext>
            </a:extLst>
          </p:cNvPr>
          <p:cNvSpPr/>
          <p:nvPr/>
        </p:nvSpPr>
        <p:spPr>
          <a:xfrm>
            <a:off x="6059044" y="3101638"/>
            <a:ext cx="489528" cy="4895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F8E98221-FBDC-4302-B111-B67C0E315F8C}"/>
              </a:ext>
            </a:extLst>
          </p:cNvPr>
          <p:cNvSpPr/>
          <p:nvPr/>
        </p:nvSpPr>
        <p:spPr>
          <a:xfrm>
            <a:off x="6120027" y="3799869"/>
            <a:ext cx="360218" cy="48952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CBD74E-27C5-4A49-9157-989D527B150A}"/>
              </a:ext>
            </a:extLst>
          </p:cNvPr>
          <p:cNvSpPr/>
          <p:nvPr/>
        </p:nvSpPr>
        <p:spPr>
          <a:xfrm>
            <a:off x="6055372" y="4451229"/>
            <a:ext cx="489528" cy="4895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772776-8BC3-4B61-9E6A-C9B9D5FB7D7B}"/>
              </a:ext>
            </a:extLst>
          </p:cNvPr>
          <p:cNvSpPr txBox="1"/>
          <p:nvPr/>
        </p:nvSpPr>
        <p:spPr>
          <a:xfrm>
            <a:off x="4963918" y="3161082"/>
            <a:ext cx="1101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 err="1"/>
              <a:t>재련될</a:t>
            </a:r>
            <a:r>
              <a:rPr lang="ko-KR" altLang="en-US" sz="1200" dirty="0"/>
              <a:t> 재료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07C710-FD55-46B0-BAD7-43F5594776C1}"/>
              </a:ext>
            </a:extLst>
          </p:cNvPr>
          <p:cNvSpPr txBox="1"/>
          <p:nvPr/>
        </p:nvSpPr>
        <p:spPr>
          <a:xfrm>
            <a:off x="4963918" y="4541178"/>
            <a:ext cx="1101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/>
              <a:t>재련한 재료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C84170-A11E-4E65-A134-992242BE06C8}"/>
              </a:ext>
            </a:extLst>
          </p:cNvPr>
          <p:cNvSpPr txBox="1"/>
          <p:nvPr/>
        </p:nvSpPr>
        <p:spPr>
          <a:xfrm>
            <a:off x="6544900" y="3832365"/>
            <a:ext cx="609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n</a:t>
            </a:r>
            <a:r>
              <a:rPr lang="ko-KR" altLang="en-US" sz="1200" b="1" dirty="0"/>
              <a:t>초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6B3A90-2DD6-4108-A1F4-1061610962CB}"/>
              </a:ext>
            </a:extLst>
          </p:cNvPr>
          <p:cNvSpPr txBox="1"/>
          <p:nvPr/>
        </p:nvSpPr>
        <p:spPr>
          <a:xfrm>
            <a:off x="2651113" y="6236024"/>
            <a:ext cx="6492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재련될</a:t>
            </a:r>
            <a:r>
              <a:rPr lang="ko-KR" altLang="en-US" sz="1400" dirty="0"/>
              <a:t> 재료에 드래그앤 드랍하고 가능 </a:t>
            </a:r>
            <a:r>
              <a:rPr lang="en-US" altLang="ko-KR" sz="1400" dirty="0"/>
              <a:t>/ </a:t>
            </a:r>
            <a:r>
              <a:rPr lang="ko-KR" altLang="en-US" sz="1400" dirty="0"/>
              <a:t>재련한 재료에서 드래그앤 드랍 가능</a:t>
            </a:r>
            <a:endParaRPr lang="en-US" altLang="ko-KR" sz="1400" dirty="0"/>
          </a:p>
          <a:p>
            <a:r>
              <a:rPr lang="ko-KR" altLang="en-US" sz="1400" dirty="0" err="1"/>
              <a:t>재련될</a:t>
            </a:r>
            <a:r>
              <a:rPr lang="ko-KR" altLang="en-US" sz="1400" dirty="0"/>
              <a:t> 재료에 드래그앤 드랍 하기 전에 재련한 재료에 결과물 미리 표시 </a:t>
            </a:r>
            <a:r>
              <a:rPr lang="en-US" altLang="ko-KR" sz="1400" dirty="0"/>
              <a:t>(</a:t>
            </a:r>
            <a:r>
              <a:rPr lang="ko-KR" altLang="en-US" sz="1400" dirty="0"/>
              <a:t>미정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9ABFFC1-33F8-46CC-AC50-364114A6A676}"/>
              </a:ext>
            </a:extLst>
          </p:cNvPr>
          <p:cNvSpPr/>
          <p:nvPr/>
        </p:nvSpPr>
        <p:spPr>
          <a:xfrm>
            <a:off x="8365789" y="2789422"/>
            <a:ext cx="348260" cy="3482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곱하기 기호 44">
            <a:extLst>
              <a:ext uri="{FF2B5EF4-FFF2-40B4-BE49-F238E27FC236}">
                <a16:creationId xmlns:a16="http://schemas.microsoft.com/office/drawing/2014/main" id="{A13D6A57-43FA-472E-9211-E011C41E00DE}"/>
              </a:ext>
            </a:extLst>
          </p:cNvPr>
          <p:cNvSpPr/>
          <p:nvPr/>
        </p:nvSpPr>
        <p:spPr>
          <a:xfrm>
            <a:off x="8435616" y="2860556"/>
            <a:ext cx="206734" cy="206734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C9A9FD-BA56-4355-840A-D61FA1407DFF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5721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307240" y="178601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91508" y="4735134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136220" y="5079846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310255" y="5145014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480175" y="1148353"/>
            <a:ext cx="170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4. </a:t>
            </a:r>
            <a:r>
              <a:rPr lang="ko-KR" altLang="en-US" sz="2400" b="1" dirty="0"/>
              <a:t> 지도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711628" y="2288967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942862" y="5552084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522691" y="3041150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518079" y="235304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623128" y="2456785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711013" y="2608148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B42818-8129-4C4C-9B61-C70934DF8973}"/>
              </a:ext>
            </a:extLst>
          </p:cNvPr>
          <p:cNvSpPr txBox="1"/>
          <p:nvPr/>
        </p:nvSpPr>
        <p:spPr>
          <a:xfrm>
            <a:off x="858982" y="1699491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지도 버튼을 눌렀을 때 적용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6B3A90-2DD6-4108-A1F4-1061610962CB}"/>
              </a:ext>
            </a:extLst>
          </p:cNvPr>
          <p:cNvSpPr txBox="1"/>
          <p:nvPr/>
        </p:nvSpPr>
        <p:spPr>
          <a:xfrm>
            <a:off x="2851028" y="6247068"/>
            <a:ext cx="6906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구역 이름이 써 있는 버튼을 누르면 그 구역에 나오는 재료들을 아이콘으로 표시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간단한 구역에 대한 설명 </a:t>
            </a:r>
            <a:r>
              <a:rPr lang="en-US" altLang="ko-KR" sz="1400" dirty="0"/>
              <a:t>( </a:t>
            </a:r>
            <a:r>
              <a:rPr lang="ko-KR" altLang="en-US" sz="1400" dirty="0"/>
              <a:t>미정 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D84F17-A5C7-4629-B5C6-7A0A8DAA08EC}"/>
              </a:ext>
            </a:extLst>
          </p:cNvPr>
          <p:cNvSpPr/>
          <p:nvPr/>
        </p:nvSpPr>
        <p:spPr>
          <a:xfrm>
            <a:off x="3739350" y="2658299"/>
            <a:ext cx="5075390" cy="273373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0ABBFCA-68C6-4501-B3C2-FFFD4B34C132}"/>
              </a:ext>
            </a:extLst>
          </p:cNvPr>
          <p:cNvGrpSpPr/>
          <p:nvPr/>
        </p:nvGrpSpPr>
        <p:grpSpPr>
          <a:xfrm>
            <a:off x="4257088" y="2658298"/>
            <a:ext cx="4205366" cy="2663767"/>
            <a:chOff x="1313924" y="913349"/>
            <a:chExt cx="9564151" cy="6058133"/>
          </a:xfrm>
        </p:grpSpPr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7E3CCEA9-1B54-4A23-8CE5-34EAAC02B45C}"/>
                </a:ext>
              </a:extLst>
            </p:cNvPr>
            <p:cNvSpPr/>
            <p:nvPr/>
          </p:nvSpPr>
          <p:spPr>
            <a:xfrm>
              <a:off x="1313924" y="913349"/>
              <a:ext cx="9564151" cy="6058133"/>
            </a:xfrm>
            <a:custGeom>
              <a:avLst/>
              <a:gdLst>
                <a:gd name="connsiteX0" fmla="*/ 3801036 w 10246659"/>
                <a:gd name="connsiteY0" fmla="*/ 6230471 h 6490447"/>
                <a:gd name="connsiteX1" fmla="*/ 4374777 w 10246659"/>
                <a:gd name="connsiteY1" fmla="*/ 6490447 h 6490447"/>
                <a:gd name="connsiteX2" fmla="*/ 5746377 w 10246659"/>
                <a:gd name="connsiteY2" fmla="*/ 6087036 h 6490447"/>
                <a:gd name="connsiteX3" fmla="*/ 6069106 w 10246659"/>
                <a:gd name="connsiteY3" fmla="*/ 5647765 h 6490447"/>
                <a:gd name="connsiteX4" fmla="*/ 7288306 w 10246659"/>
                <a:gd name="connsiteY4" fmla="*/ 5827059 h 6490447"/>
                <a:gd name="connsiteX5" fmla="*/ 8256495 w 10246659"/>
                <a:gd name="connsiteY5" fmla="*/ 6355977 h 6490447"/>
                <a:gd name="connsiteX6" fmla="*/ 8758518 w 10246659"/>
                <a:gd name="connsiteY6" fmla="*/ 4939553 h 6490447"/>
                <a:gd name="connsiteX7" fmla="*/ 10246659 w 10246659"/>
                <a:gd name="connsiteY7" fmla="*/ 4105836 h 6490447"/>
                <a:gd name="connsiteX8" fmla="*/ 9610165 w 10246659"/>
                <a:gd name="connsiteY8" fmla="*/ 3083859 h 6490447"/>
                <a:gd name="connsiteX9" fmla="*/ 9762565 w 10246659"/>
                <a:gd name="connsiteY9" fmla="*/ 1532965 h 6490447"/>
                <a:gd name="connsiteX10" fmla="*/ 8686800 w 10246659"/>
                <a:gd name="connsiteY10" fmla="*/ 286871 h 6490447"/>
                <a:gd name="connsiteX11" fmla="*/ 7611036 w 10246659"/>
                <a:gd name="connsiteY11" fmla="*/ 564777 h 6490447"/>
                <a:gd name="connsiteX12" fmla="*/ 6230471 w 10246659"/>
                <a:gd name="connsiteY12" fmla="*/ 385483 h 6490447"/>
                <a:gd name="connsiteX13" fmla="*/ 3702424 w 10246659"/>
                <a:gd name="connsiteY13" fmla="*/ 466165 h 6490447"/>
                <a:gd name="connsiteX14" fmla="*/ 2680448 w 10246659"/>
                <a:gd name="connsiteY14" fmla="*/ 0 h 6490447"/>
                <a:gd name="connsiteX15" fmla="*/ 1281953 w 10246659"/>
                <a:gd name="connsiteY15" fmla="*/ 1147483 h 6490447"/>
                <a:gd name="connsiteX16" fmla="*/ 1255059 w 10246659"/>
                <a:gd name="connsiteY16" fmla="*/ 1900518 h 6490447"/>
                <a:gd name="connsiteX17" fmla="*/ 484095 w 10246659"/>
                <a:gd name="connsiteY17" fmla="*/ 2160495 h 6490447"/>
                <a:gd name="connsiteX18" fmla="*/ 0 w 10246659"/>
                <a:gd name="connsiteY18" fmla="*/ 3863789 h 6490447"/>
                <a:gd name="connsiteX19" fmla="*/ 1371600 w 10246659"/>
                <a:gd name="connsiteY19" fmla="*/ 5029200 h 6490447"/>
                <a:gd name="connsiteX20" fmla="*/ 2967318 w 10246659"/>
                <a:gd name="connsiteY20" fmla="*/ 5513295 h 6490447"/>
                <a:gd name="connsiteX21" fmla="*/ 3801036 w 10246659"/>
                <a:gd name="connsiteY21" fmla="*/ 6230471 h 649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246659" h="6490447">
                  <a:moveTo>
                    <a:pt x="3801036" y="6230471"/>
                  </a:moveTo>
                  <a:lnTo>
                    <a:pt x="4374777" y="6490447"/>
                  </a:lnTo>
                  <a:lnTo>
                    <a:pt x="5746377" y="6087036"/>
                  </a:lnTo>
                  <a:lnTo>
                    <a:pt x="6069106" y="5647765"/>
                  </a:lnTo>
                  <a:lnTo>
                    <a:pt x="7288306" y="5827059"/>
                  </a:lnTo>
                  <a:lnTo>
                    <a:pt x="8256495" y="6355977"/>
                  </a:lnTo>
                  <a:lnTo>
                    <a:pt x="8758518" y="4939553"/>
                  </a:lnTo>
                  <a:lnTo>
                    <a:pt x="10246659" y="4105836"/>
                  </a:lnTo>
                  <a:lnTo>
                    <a:pt x="9610165" y="3083859"/>
                  </a:lnTo>
                  <a:lnTo>
                    <a:pt x="9762565" y="1532965"/>
                  </a:lnTo>
                  <a:lnTo>
                    <a:pt x="8686800" y="286871"/>
                  </a:lnTo>
                  <a:lnTo>
                    <a:pt x="7611036" y="564777"/>
                  </a:lnTo>
                  <a:lnTo>
                    <a:pt x="6230471" y="385483"/>
                  </a:lnTo>
                  <a:lnTo>
                    <a:pt x="3702424" y="466165"/>
                  </a:lnTo>
                  <a:lnTo>
                    <a:pt x="2680448" y="0"/>
                  </a:lnTo>
                  <a:lnTo>
                    <a:pt x="1281953" y="1147483"/>
                  </a:lnTo>
                  <a:lnTo>
                    <a:pt x="1255059" y="1900518"/>
                  </a:lnTo>
                  <a:lnTo>
                    <a:pt x="484095" y="2160495"/>
                  </a:lnTo>
                  <a:lnTo>
                    <a:pt x="0" y="3863789"/>
                  </a:lnTo>
                  <a:lnTo>
                    <a:pt x="1371600" y="5029200"/>
                  </a:lnTo>
                  <a:lnTo>
                    <a:pt x="2967318" y="5513295"/>
                  </a:lnTo>
                  <a:lnTo>
                    <a:pt x="3801036" y="623047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462BF651-9C8D-4167-8BFB-6A906802A8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820" b="96820" l="4520" r="95347">
                          <a14:foregroundMark x1="28187" y1="6520" x2="24333" y2="12280"/>
                          <a14:foregroundMark x1="30053" y1="5200" x2="28067" y2="3860"/>
                          <a14:foregroundMark x1="53933" y1="38700" x2="52720" y2="52740"/>
                          <a14:foregroundMark x1="52720" y1="52740" x2="52720" y2="52740"/>
                          <a14:foregroundMark x1="53387" y1="37380" x2="53053" y2="46800"/>
                          <a14:foregroundMark x1="53053" y1="46800" x2="53053" y2="46800"/>
                          <a14:foregroundMark x1="63947" y1="25340" x2="73413" y2="29960"/>
                          <a14:foregroundMark x1="73413" y1="29960" x2="73413" y2="29960"/>
                          <a14:foregroundMark x1="62627" y1="26660" x2="73747" y2="28800"/>
                          <a14:foregroundMark x1="44360" y1="22860" x2="34347" y2="21200"/>
                          <a14:foregroundMark x1="34347" y1="21200" x2="34347" y2="21200"/>
                          <a14:foregroundMark x1="89933" y1="21200" x2="88280" y2="65280"/>
                          <a14:foregroundMark x1="88280" y1="65280" x2="88280" y2="65280"/>
                          <a14:foregroundMark x1="89267" y1="24340" x2="94107" y2="40200"/>
                          <a14:foregroundMark x1="94107" y1="40200" x2="91360" y2="65280"/>
                          <a14:foregroundMark x1="77600" y1="71400" x2="64840" y2="78660"/>
                          <a14:foregroundMark x1="64840" y1="78660" x2="64840" y2="78660"/>
                          <a14:foregroundMark x1="58667" y1="85420" x2="51187" y2="96820"/>
                          <a14:foregroundMark x1="51187" y1="96820" x2="51187" y2="96820"/>
                          <a14:foregroundMark x1="53160" y1="87900" x2="51627" y2="84940"/>
                          <a14:foregroundMark x1="51400" y1="79480" x2="53387" y2="91380"/>
                          <a14:foregroundMark x1="53387" y1="91380" x2="53387" y2="91380"/>
                          <a14:foregroundMark x1="11560" y1="50260" x2="15067" y2="58020"/>
                          <a14:foregroundMark x1="15067" y1="58020" x2="14973" y2="62980"/>
                          <a14:foregroundMark x1="7707" y1="47300" x2="5973" y2="60700"/>
                          <a14:foregroundMark x1="5973" y1="60700" x2="7267" y2="63640"/>
                          <a14:foregroundMark x1="17720" y1="28300" x2="10453" y2="46300"/>
                          <a14:foregroundMark x1="10453" y1="46300" x2="10453" y2="46300"/>
                          <a14:foregroundMark x1="4520" y1="52900" x2="4960" y2="60820"/>
                          <a14:foregroundMark x1="18280" y1="63480" x2="26547" y2="79380"/>
                          <a14:foregroundMark x1="26547" y1="79380" x2="41387" y2="84280"/>
                          <a14:foregroundMark x1="95347" y1="33940" x2="94267" y2="54800"/>
                          <a14:backgroundMark x1="96653" y1="40740" x2="96760" y2="39300"/>
                          <a14:backgroundMark x1="96373" y1="28500" x2="96933" y2="33600"/>
                          <a14:backgroundMark x1="97560" y1="37000" x2="96253" y2="41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5436" y="1145240"/>
              <a:ext cx="8391525" cy="559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>
              <a:extLst>
                <a:ext uri="{FF2B5EF4-FFF2-40B4-BE49-F238E27FC236}">
                  <a16:creationId xmlns:a16="http://schemas.microsoft.com/office/drawing/2014/main" id="{45637122-D705-4875-ACE3-8D1579C87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181" y="5520531"/>
              <a:ext cx="300037" cy="300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타원 33">
            <a:extLst>
              <a:ext uri="{FF2B5EF4-FFF2-40B4-BE49-F238E27FC236}">
                <a16:creationId xmlns:a16="http://schemas.microsoft.com/office/drawing/2014/main" id="{51AB9359-6D5C-4D4B-847C-BCB3AC1ED380}"/>
              </a:ext>
            </a:extLst>
          </p:cNvPr>
          <p:cNvSpPr/>
          <p:nvPr/>
        </p:nvSpPr>
        <p:spPr>
          <a:xfrm>
            <a:off x="8365789" y="2789422"/>
            <a:ext cx="348260" cy="3482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곱하기 기호 34">
            <a:extLst>
              <a:ext uri="{FF2B5EF4-FFF2-40B4-BE49-F238E27FC236}">
                <a16:creationId xmlns:a16="http://schemas.microsoft.com/office/drawing/2014/main" id="{A7AC8064-E077-4B31-8A27-0ED66EB77F9E}"/>
              </a:ext>
            </a:extLst>
          </p:cNvPr>
          <p:cNvSpPr/>
          <p:nvPr/>
        </p:nvSpPr>
        <p:spPr>
          <a:xfrm>
            <a:off x="8435616" y="2860556"/>
            <a:ext cx="206734" cy="206734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46305-3494-4D2F-8F77-DB23CA74EB88}"/>
              </a:ext>
            </a:extLst>
          </p:cNvPr>
          <p:cNvSpPr txBox="1"/>
          <p:nvPr/>
        </p:nvSpPr>
        <p:spPr>
          <a:xfrm>
            <a:off x="7501891" y="3838575"/>
            <a:ext cx="287258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C84F47-38A6-4523-B767-1F41D1FA4036}"/>
              </a:ext>
            </a:extLst>
          </p:cNvPr>
          <p:cNvSpPr txBox="1"/>
          <p:nvPr/>
        </p:nvSpPr>
        <p:spPr>
          <a:xfrm>
            <a:off x="6175371" y="4025168"/>
            <a:ext cx="389850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동굴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366D58-2F55-4AE7-83C6-31C4FBC136D6}"/>
              </a:ext>
            </a:extLst>
          </p:cNvPr>
          <p:cNvSpPr txBox="1"/>
          <p:nvPr/>
        </p:nvSpPr>
        <p:spPr>
          <a:xfrm>
            <a:off x="6045256" y="4772327"/>
            <a:ext cx="492443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연구소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BE67AB-16CD-4693-A9CA-D9A0B7CC44D5}"/>
              </a:ext>
            </a:extLst>
          </p:cNvPr>
          <p:cNvSpPr txBox="1"/>
          <p:nvPr/>
        </p:nvSpPr>
        <p:spPr>
          <a:xfrm>
            <a:off x="4593476" y="3990181"/>
            <a:ext cx="492443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제련소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813E204-4342-4EFD-9155-70775DB3E1A0}"/>
              </a:ext>
            </a:extLst>
          </p:cNvPr>
          <p:cNvSpPr txBox="1"/>
          <p:nvPr/>
        </p:nvSpPr>
        <p:spPr>
          <a:xfrm>
            <a:off x="6072778" y="3216291"/>
            <a:ext cx="595035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 err="1">
                <a:solidFill>
                  <a:schemeClr val="bg1"/>
                </a:solidFill>
              </a:rPr>
              <a:t>메인로비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52ABB4-CE8D-462D-9B0D-2DB0245B0D6C}"/>
              </a:ext>
            </a:extLst>
          </p:cNvPr>
          <p:cNvSpPr txBox="1"/>
          <p:nvPr/>
        </p:nvSpPr>
        <p:spPr>
          <a:xfrm>
            <a:off x="5085919" y="3111457"/>
            <a:ext cx="595035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모래사장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3C2936-F472-48B2-B6E0-8E31C160322D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4013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307240" y="178601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91508" y="4735134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136220" y="5079846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310255" y="5145014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480175" y="1148353"/>
            <a:ext cx="2735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4-1. </a:t>
            </a:r>
            <a:r>
              <a:rPr lang="ko-KR" altLang="en-US" sz="2400" b="1" dirty="0"/>
              <a:t> 상세 지도 </a:t>
            </a:r>
            <a:r>
              <a:rPr lang="en-US" altLang="ko-KR" sz="2400" b="1" dirty="0"/>
              <a:t>UI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711628" y="2288967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942862" y="5552084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522691" y="3041150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518079" y="235304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623128" y="2456785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711013" y="2608148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B42818-8129-4C4C-9B61-C70934DF8973}"/>
              </a:ext>
            </a:extLst>
          </p:cNvPr>
          <p:cNvSpPr txBox="1"/>
          <p:nvPr/>
        </p:nvSpPr>
        <p:spPr>
          <a:xfrm>
            <a:off x="858982" y="1699491"/>
            <a:ext cx="4987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지도 </a:t>
            </a:r>
            <a:r>
              <a:rPr lang="en-US" altLang="ko-KR" dirty="0"/>
              <a:t>UI</a:t>
            </a:r>
            <a:r>
              <a:rPr lang="ko-KR" altLang="en-US" dirty="0"/>
              <a:t>에서 구역 이름 버튼을 눌렀을 때 적용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6B3A90-2DD6-4108-A1F4-1061610962CB}"/>
              </a:ext>
            </a:extLst>
          </p:cNvPr>
          <p:cNvSpPr txBox="1"/>
          <p:nvPr/>
        </p:nvSpPr>
        <p:spPr>
          <a:xfrm>
            <a:off x="2851028" y="6247068"/>
            <a:ext cx="311655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100" dirty="0"/>
              <a:t>예시</a:t>
            </a:r>
            <a:r>
              <a:rPr lang="en-US" altLang="ko-KR" sz="1100" dirty="0"/>
              <a:t>) </a:t>
            </a:r>
            <a:r>
              <a:rPr lang="ko-KR" altLang="en-US" sz="1100" dirty="0"/>
              <a:t>숲을 클릭했을 때</a:t>
            </a:r>
            <a:endParaRPr lang="en-US" altLang="ko-KR" sz="1100" dirty="0"/>
          </a:p>
          <a:p>
            <a:pPr marL="285750" indent="-285750">
              <a:buFontTx/>
              <a:buChar char="-"/>
            </a:pPr>
            <a:r>
              <a:rPr lang="ko-KR" altLang="en-US" sz="1100" dirty="0"/>
              <a:t>다시 소개창을 클릭하면 지도 </a:t>
            </a:r>
            <a:r>
              <a:rPr lang="en-US" altLang="ko-KR" sz="1100" dirty="0"/>
              <a:t>UI</a:t>
            </a:r>
            <a:r>
              <a:rPr lang="ko-KR" altLang="en-US" sz="1100" dirty="0"/>
              <a:t>로 </a:t>
            </a:r>
            <a:r>
              <a:rPr lang="ko-KR" altLang="en-US" sz="1100" dirty="0" err="1"/>
              <a:t>돌아감</a:t>
            </a:r>
            <a:endParaRPr lang="en-US" altLang="ko-KR" sz="1100" dirty="0"/>
          </a:p>
          <a:p>
            <a:pPr marL="285750" indent="-285750">
              <a:buFontTx/>
              <a:buChar char="-"/>
            </a:pPr>
            <a:r>
              <a:rPr lang="ko-KR" altLang="en-US" sz="1100" dirty="0"/>
              <a:t>지도 </a:t>
            </a:r>
            <a:r>
              <a:rPr lang="en-US" altLang="ko-KR" sz="1100" dirty="0"/>
              <a:t>UI</a:t>
            </a:r>
            <a:r>
              <a:rPr lang="ko-KR" altLang="en-US" sz="1100" dirty="0"/>
              <a:t>의 </a:t>
            </a:r>
            <a:r>
              <a:rPr lang="en-US" altLang="ko-KR" sz="1100" dirty="0"/>
              <a:t>X</a:t>
            </a:r>
            <a:r>
              <a:rPr lang="ko-KR" altLang="en-US" sz="1100" dirty="0"/>
              <a:t>를 클릭하면 같이 꺼짐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D84F17-A5C7-4629-B5C6-7A0A8DAA08EC}"/>
              </a:ext>
            </a:extLst>
          </p:cNvPr>
          <p:cNvSpPr/>
          <p:nvPr/>
        </p:nvSpPr>
        <p:spPr>
          <a:xfrm>
            <a:off x="3739350" y="2658299"/>
            <a:ext cx="5075390" cy="273373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0ABBFCA-68C6-4501-B3C2-FFFD4B34C132}"/>
              </a:ext>
            </a:extLst>
          </p:cNvPr>
          <p:cNvGrpSpPr/>
          <p:nvPr/>
        </p:nvGrpSpPr>
        <p:grpSpPr>
          <a:xfrm>
            <a:off x="4257088" y="2658298"/>
            <a:ext cx="4205366" cy="2663767"/>
            <a:chOff x="1313924" y="913349"/>
            <a:chExt cx="9564151" cy="6058133"/>
          </a:xfrm>
        </p:grpSpPr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7E3CCEA9-1B54-4A23-8CE5-34EAAC02B45C}"/>
                </a:ext>
              </a:extLst>
            </p:cNvPr>
            <p:cNvSpPr/>
            <p:nvPr/>
          </p:nvSpPr>
          <p:spPr>
            <a:xfrm>
              <a:off x="1313924" y="913349"/>
              <a:ext cx="9564151" cy="6058133"/>
            </a:xfrm>
            <a:custGeom>
              <a:avLst/>
              <a:gdLst>
                <a:gd name="connsiteX0" fmla="*/ 3801036 w 10246659"/>
                <a:gd name="connsiteY0" fmla="*/ 6230471 h 6490447"/>
                <a:gd name="connsiteX1" fmla="*/ 4374777 w 10246659"/>
                <a:gd name="connsiteY1" fmla="*/ 6490447 h 6490447"/>
                <a:gd name="connsiteX2" fmla="*/ 5746377 w 10246659"/>
                <a:gd name="connsiteY2" fmla="*/ 6087036 h 6490447"/>
                <a:gd name="connsiteX3" fmla="*/ 6069106 w 10246659"/>
                <a:gd name="connsiteY3" fmla="*/ 5647765 h 6490447"/>
                <a:gd name="connsiteX4" fmla="*/ 7288306 w 10246659"/>
                <a:gd name="connsiteY4" fmla="*/ 5827059 h 6490447"/>
                <a:gd name="connsiteX5" fmla="*/ 8256495 w 10246659"/>
                <a:gd name="connsiteY5" fmla="*/ 6355977 h 6490447"/>
                <a:gd name="connsiteX6" fmla="*/ 8758518 w 10246659"/>
                <a:gd name="connsiteY6" fmla="*/ 4939553 h 6490447"/>
                <a:gd name="connsiteX7" fmla="*/ 10246659 w 10246659"/>
                <a:gd name="connsiteY7" fmla="*/ 4105836 h 6490447"/>
                <a:gd name="connsiteX8" fmla="*/ 9610165 w 10246659"/>
                <a:gd name="connsiteY8" fmla="*/ 3083859 h 6490447"/>
                <a:gd name="connsiteX9" fmla="*/ 9762565 w 10246659"/>
                <a:gd name="connsiteY9" fmla="*/ 1532965 h 6490447"/>
                <a:gd name="connsiteX10" fmla="*/ 8686800 w 10246659"/>
                <a:gd name="connsiteY10" fmla="*/ 286871 h 6490447"/>
                <a:gd name="connsiteX11" fmla="*/ 7611036 w 10246659"/>
                <a:gd name="connsiteY11" fmla="*/ 564777 h 6490447"/>
                <a:gd name="connsiteX12" fmla="*/ 6230471 w 10246659"/>
                <a:gd name="connsiteY12" fmla="*/ 385483 h 6490447"/>
                <a:gd name="connsiteX13" fmla="*/ 3702424 w 10246659"/>
                <a:gd name="connsiteY13" fmla="*/ 466165 h 6490447"/>
                <a:gd name="connsiteX14" fmla="*/ 2680448 w 10246659"/>
                <a:gd name="connsiteY14" fmla="*/ 0 h 6490447"/>
                <a:gd name="connsiteX15" fmla="*/ 1281953 w 10246659"/>
                <a:gd name="connsiteY15" fmla="*/ 1147483 h 6490447"/>
                <a:gd name="connsiteX16" fmla="*/ 1255059 w 10246659"/>
                <a:gd name="connsiteY16" fmla="*/ 1900518 h 6490447"/>
                <a:gd name="connsiteX17" fmla="*/ 484095 w 10246659"/>
                <a:gd name="connsiteY17" fmla="*/ 2160495 h 6490447"/>
                <a:gd name="connsiteX18" fmla="*/ 0 w 10246659"/>
                <a:gd name="connsiteY18" fmla="*/ 3863789 h 6490447"/>
                <a:gd name="connsiteX19" fmla="*/ 1371600 w 10246659"/>
                <a:gd name="connsiteY19" fmla="*/ 5029200 h 6490447"/>
                <a:gd name="connsiteX20" fmla="*/ 2967318 w 10246659"/>
                <a:gd name="connsiteY20" fmla="*/ 5513295 h 6490447"/>
                <a:gd name="connsiteX21" fmla="*/ 3801036 w 10246659"/>
                <a:gd name="connsiteY21" fmla="*/ 6230471 h 649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246659" h="6490447">
                  <a:moveTo>
                    <a:pt x="3801036" y="6230471"/>
                  </a:moveTo>
                  <a:lnTo>
                    <a:pt x="4374777" y="6490447"/>
                  </a:lnTo>
                  <a:lnTo>
                    <a:pt x="5746377" y="6087036"/>
                  </a:lnTo>
                  <a:lnTo>
                    <a:pt x="6069106" y="5647765"/>
                  </a:lnTo>
                  <a:lnTo>
                    <a:pt x="7288306" y="5827059"/>
                  </a:lnTo>
                  <a:lnTo>
                    <a:pt x="8256495" y="6355977"/>
                  </a:lnTo>
                  <a:lnTo>
                    <a:pt x="8758518" y="4939553"/>
                  </a:lnTo>
                  <a:lnTo>
                    <a:pt x="10246659" y="4105836"/>
                  </a:lnTo>
                  <a:lnTo>
                    <a:pt x="9610165" y="3083859"/>
                  </a:lnTo>
                  <a:lnTo>
                    <a:pt x="9762565" y="1532965"/>
                  </a:lnTo>
                  <a:lnTo>
                    <a:pt x="8686800" y="286871"/>
                  </a:lnTo>
                  <a:lnTo>
                    <a:pt x="7611036" y="564777"/>
                  </a:lnTo>
                  <a:lnTo>
                    <a:pt x="6230471" y="385483"/>
                  </a:lnTo>
                  <a:lnTo>
                    <a:pt x="3702424" y="466165"/>
                  </a:lnTo>
                  <a:lnTo>
                    <a:pt x="2680448" y="0"/>
                  </a:lnTo>
                  <a:lnTo>
                    <a:pt x="1281953" y="1147483"/>
                  </a:lnTo>
                  <a:lnTo>
                    <a:pt x="1255059" y="1900518"/>
                  </a:lnTo>
                  <a:lnTo>
                    <a:pt x="484095" y="2160495"/>
                  </a:lnTo>
                  <a:lnTo>
                    <a:pt x="0" y="3863789"/>
                  </a:lnTo>
                  <a:lnTo>
                    <a:pt x="1371600" y="5029200"/>
                  </a:lnTo>
                  <a:lnTo>
                    <a:pt x="2967318" y="5513295"/>
                  </a:lnTo>
                  <a:lnTo>
                    <a:pt x="3801036" y="623047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462BF651-9C8D-4167-8BFB-6A906802A8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820" b="96820" l="4520" r="95347">
                          <a14:foregroundMark x1="28187" y1="6520" x2="24333" y2="12280"/>
                          <a14:foregroundMark x1="30053" y1="5200" x2="28067" y2="3860"/>
                          <a14:foregroundMark x1="53933" y1="38700" x2="52720" y2="52740"/>
                          <a14:foregroundMark x1="52720" y1="52740" x2="52720" y2="52740"/>
                          <a14:foregroundMark x1="53387" y1="37380" x2="53053" y2="46800"/>
                          <a14:foregroundMark x1="53053" y1="46800" x2="53053" y2="46800"/>
                          <a14:foregroundMark x1="63947" y1="25340" x2="73413" y2="29960"/>
                          <a14:foregroundMark x1="73413" y1="29960" x2="73413" y2="29960"/>
                          <a14:foregroundMark x1="62627" y1="26660" x2="73747" y2="28800"/>
                          <a14:foregroundMark x1="44360" y1="22860" x2="34347" y2="21200"/>
                          <a14:foregroundMark x1="34347" y1="21200" x2="34347" y2="21200"/>
                          <a14:foregroundMark x1="89933" y1="21200" x2="88280" y2="65280"/>
                          <a14:foregroundMark x1="88280" y1="65280" x2="88280" y2="65280"/>
                          <a14:foregroundMark x1="89267" y1="24340" x2="94107" y2="40200"/>
                          <a14:foregroundMark x1="94107" y1="40200" x2="91360" y2="65280"/>
                          <a14:foregroundMark x1="77600" y1="71400" x2="64840" y2="78660"/>
                          <a14:foregroundMark x1="64840" y1="78660" x2="64840" y2="78660"/>
                          <a14:foregroundMark x1="58667" y1="85420" x2="51187" y2="96820"/>
                          <a14:foregroundMark x1="51187" y1="96820" x2="51187" y2="96820"/>
                          <a14:foregroundMark x1="53160" y1="87900" x2="51627" y2="84940"/>
                          <a14:foregroundMark x1="51400" y1="79480" x2="53387" y2="91380"/>
                          <a14:foregroundMark x1="53387" y1="91380" x2="53387" y2="91380"/>
                          <a14:foregroundMark x1="11560" y1="50260" x2="15067" y2="58020"/>
                          <a14:foregroundMark x1="15067" y1="58020" x2="14973" y2="62980"/>
                          <a14:foregroundMark x1="7707" y1="47300" x2="5973" y2="60700"/>
                          <a14:foregroundMark x1="5973" y1="60700" x2="7267" y2="63640"/>
                          <a14:foregroundMark x1="17720" y1="28300" x2="10453" y2="46300"/>
                          <a14:foregroundMark x1="10453" y1="46300" x2="10453" y2="46300"/>
                          <a14:foregroundMark x1="4520" y1="52900" x2="4960" y2="60820"/>
                          <a14:foregroundMark x1="18280" y1="63480" x2="26547" y2="79380"/>
                          <a14:foregroundMark x1="26547" y1="79380" x2="41387" y2="84280"/>
                          <a14:foregroundMark x1="95347" y1="33940" x2="94267" y2="54800"/>
                          <a14:backgroundMark x1="96653" y1="40740" x2="96760" y2="39300"/>
                          <a14:backgroundMark x1="96373" y1="28500" x2="96933" y2="33600"/>
                          <a14:backgroundMark x1="97560" y1="37000" x2="96253" y2="41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5436" y="1145240"/>
              <a:ext cx="8391525" cy="559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>
              <a:extLst>
                <a:ext uri="{FF2B5EF4-FFF2-40B4-BE49-F238E27FC236}">
                  <a16:creationId xmlns:a16="http://schemas.microsoft.com/office/drawing/2014/main" id="{45637122-D705-4875-ACE3-8D1579C87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181" y="5520531"/>
              <a:ext cx="300037" cy="300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타원 33">
            <a:extLst>
              <a:ext uri="{FF2B5EF4-FFF2-40B4-BE49-F238E27FC236}">
                <a16:creationId xmlns:a16="http://schemas.microsoft.com/office/drawing/2014/main" id="{51AB9359-6D5C-4D4B-847C-BCB3AC1ED380}"/>
              </a:ext>
            </a:extLst>
          </p:cNvPr>
          <p:cNvSpPr/>
          <p:nvPr/>
        </p:nvSpPr>
        <p:spPr>
          <a:xfrm>
            <a:off x="8365789" y="2789422"/>
            <a:ext cx="348260" cy="34826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곱하기 기호 34">
            <a:extLst>
              <a:ext uri="{FF2B5EF4-FFF2-40B4-BE49-F238E27FC236}">
                <a16:creationId xmlns:a16="http://schemas.microsoft.com/office/drawing/2014/main" id="{A7AC8064-E077-4B31-8A27-0ED66EB77F9E}"/>
              </a:ext>
            </a:extLst>
          </p:cNvPr>
          <p:cNvSpPr/>
          <p:nvPr/>
        </p:nvSpPr>
        <p:spPr>
          <a:xfrm>
            <a:off x="8435616" y="2860556"/>
            <a:ext cx="206734" cy="206734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46305-3494-4D2F-8F77-DB23CA74EB88}"/>
              </a:ext>
            </a:extLst>
          </p:cNvPr>
          <p:cNvSpPr txBox="1"/>
          <p:nvPr/>
        </p:nvSpPr>
        <p:spPr>
          <a:xfrm>
            <a:off x="7501891" y="3838575"/>
            <a:ext cx="287258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숲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C84F47-38A6-4523-B767-1F41D1FA4036}"/>
              </a:ext>
            </a:extLst>
          </p:cNvPr>
          <p:cNvSpPr txBox="1"/>
          <p:nvPr/>
        </p:nvSpPr>
        <p:spPr>
          <a:xfrm>
            <a:off x="6146574" y="4026992"/>
            <a:ext cx="389850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동굴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366D58-2F55-4AE7-83C6-31C4FBC136D6}"/>
              </a:ext>
            </a:extLst>
          </p:cNvPr>
          <p:cNvSpPr txBox="1"/>
          <p:nvPr/>
        </p:nvSpPr>
        <p:spPr>
          <a:xfrm>
            <a:off x="6045256" y="4772327"/>
            <a:ext cx="492443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연구소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BE67AB-16CD-4693-A9CA-D9A0B7CC44D5}"/>
              </a:ext>
            </a:extLst>
          </p:cNvPr>
          <p:cNvSpPr txBox="1"/>
          <p:nvPr/>
        </p:nvSpPr>
        <p:spPr>
          <a:xfrm>
            <a:off x="4593476" y="3990181"/>
            <a:ext cx="492443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제련소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813E204-4342-4EFD-9155-70775DB3E1A0}"/>
              </a:ext>
            </a:extLst>
          </p:cNvPr>
          <p:cNvSpPr txBox="1"/>
          <p:nvPr/>
        </p:nvSpPr>
        <p:spPr>
          <a:xfrm>
            <a:off x="6072778" y="3216291"/>
            <a:ext cx="595035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 err="1">
                <a:solidFill>
                  <a:schemeClr val="bg1"/>
                </a:solidFill>
              </a:rPr>
              <a:t>메인로비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52ABB4-CE8D-462D-9B0D-2DB0245B0D6C}"/>
              </a:ext>
            </a:extLst>
          </p:cNvPr>
          <p:cNvSpPr txBox="1"/>
          <p:nvPr/>
        </p:nvSpPr>
        <p:spPr>
          <a:xfrm>
            <a:off x="5085919" y="3111457"/>
            <a:ext cx="595035" cy="2154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모래사장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459781-A829-459A-918E-FCAA5F5305FB}"/>
              </a:ext>
            </a:extLst>
          </p:cNvPr>
          <p:cNvSpPr/>
          <p:nvPr/>
        </p:nvSpPr>
        <p:spPr>
          <a:xfrm>
            <a:off x="4951090" y="3005986"/>
            <a:ext cx="2458338" cy="196838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B6DD98-FDEE-4964-9407-60A0AD11F9C9}"/>
              </a:ext>
            </a:extLst>
          </p:cNvPr>
          <p:cNvSpPr txBox="1"/>
          <p:nvPr/>
        </p:nvSpPr>
        <p:spPr>
          <a:xfrm>
            <a:off x="5965970" y="303162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숲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E01856-3CA8-4504-9A5D-38C50361A3E6}"/>
              </a:ext>
            </a:extLst>
          </p:cNvPr>
          <p:cNvSpPr txBox="1"/>
          <p:nvPr/>
        </p:nvSpPr>
        <p:spPr>
          <a:xfrm>
            <a:off x="5220790" y="3561003"/>
            <a:ext cx="1882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 </a:t>
            </a:r>
            <a:r>
              <a:rPr lang="ko-KR" altLang="en-US" dirty="0"/>
              <a:t>간단소개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8A70CF-7267-49DF-806A-CF76A09C60F5}"/>
              </a:ext>
            </a:extLst>
          </p:cNvPr>
          <p:cNvSpPr txBox="1"/>
          <p:nvPr/>
        </p:nvSpPr>
        <p:spPr>
          <a:xfrm>
            <a:off x="5704160" y="3953595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나오는 재료</a:t>
            </a:r>
            <a:endParaRPr lang="ko-KR" altLang="en-US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BBE28D0-6456-465C-BB1A-753D790F0EF4}"/>
              </a:ext>
            </a:extLst>
          </p:cNvPr>
          <p:cNvSpPr/>
          <p:nvPr/>
        </p:nvSpPr>
        <p:spPr>
          <a:xfrm>
            <a:off x="5181113" y="4325672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524AFB1-AE61-4B50-9471-9A027ADFE5C0}"/>
              </a:ext>
            </a:extLst>
          </p:cNvPr>
          <p:cNvSpPr/>
          <p:nvPr/>
        </p:nvSpPr>
        <p:spPr>
          <a:xfrm>
            <a:off x="5725169" y="4325672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78B3783-CD2D-4F8D-BD1A-8AC270F2E929}"/>
              </a:ext>
            </a:extLst>
          </p:cNvPr>
          <p:cNvSpPr/>
          <p:nvPr/>
        </p:nvSpPr>
        <p:spPr>
          <a:xfrm>
            <a:off x="6239348" y="4332371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23E8D34-7005-4BDF-B228-C1E03487A0A9}"/>
              </a:ext>
            </a:extLst>
          </p:cNvPr>
          <p:cNvSpPr/>
          <p:nvPr/>
        </p:nvSpPr>
        <p:spPr>
          <a:xfrm>
            <a:off x="6800692" y="4325672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938B773-5871-4D87-AED2-3C83C047FCFC}"/>
              </a:ext>
            </a:extLst>
          </p:cNvPr>
          <p:cNvSpPr/>
          <p:nvPr/>
        </p:nvSpPr>
        <p:spPr>
          <a:xfrm>
            <a:off x="5181113" y="3416374"/>
            <a:ext cx="1968492" cy="5616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9E5D74-7569-4DDB-993E-40439DD88E38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5260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17617" y="4558021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062329" y="4902733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236364" y="4967901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646546" y="1143561"/>
            <a:ext cx="2725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5. </a:t>
            </a:r>
            <a:r>
              <a:rPr lang="ko-KR" altLang="en-US" sz="2400" b="1" dirty="0"/>
              <a:t>인 게임 설정 창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637737" y="2111854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868971" y="5374971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448800" y="286403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444188" y="2175934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549237" y="2279672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637122" y="2431035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5F887D-1AAF-48CE-AFAC-CB7CA3678119}"/>
              </a:ext>
            </a:extLst>
          </p:cNvPr>
          <p:cNvSpPr/>
          <p:nvPr/>
        </p:nvSpPr>
        <p:spPr>
          <a:xfrm>
            <a:off x="4248151" y="1981183"/>
            <a:ext cx="3867150" cy="399313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55541E-5852-4D35-82FD-656D5AF9A835}"/>
              </a:ext>
            </a:extLst>
          </p:cNvPr>
          <p:cNvSpPr txBox="1"/>
          <p:nvPr/>
        </p:nvSpPr>
        <p:spPr>
          <a:xfrm>
            <a:off x="4420023" y="250944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컨트롤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CACAC4-BD57-4D13-8D7C-6FCB9FEE4C33}"/>
              </a:ext>
            </a:extLst>
          </p:cNvPr>
          <p:cNvSpPr txBox="1"/>
          <p:nvPr/>
        </p:nvSpPr>
        <p:spPr>
          <a:xfrm>
            <a:off x="4420023" y="2923068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조이스틱 크기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C427FBF-2540-4E3E-9E05-E8F9C6A09975}"/>
              </a:ext>
            </a:extLst>
          </p:cNvPr>
          <p:cNvGrpSpPr/>
          <p:nvPr/>
        </p:nvGrpSpPr>
        <p:grpSpPr>
          <a:xfrm>
            <a:off x="5455684" y="3837326"/>
            <a:ext cx="2253299" cy="171450"/>
            <a:chOff x="5495720" y="2960453"/>
            <a:chExt cx="2253299" cy="17145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D7A5CD2-F776-469B-A161-AAAEE2B977C6}"/>
                </a:ext>
              </a:extLst>
            </p:cNvPr>
            <p:cNvCxnSpPr/>
            <p:nvPr/>
          </p:nvCxnSpPr>
          <p:spPr>
            <a:xfrm>
              <a:off x="5495720" y="3046178"/>
              <a:ext cx="22532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73F19CCA-D924-4188-AC25-4DEB49F961C4}"/>
                </a:ext>
              </a:extLst>
            </p:cNvPr>
            <p:cNvSpPr/>
            <p:nvPr/>
          </p:nvSpPr>
          <p:spPr>
            <a:xfrm>
              <a:off x="6921655" y="296045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DF4DB0B-DAA9-4000-9A63-554FD84CFB33}"/>
              </a:ext>
            </a:extLst>
          </p:cNvPr>
          <p:cNvSpPr txBox="1"/>
          <p:nvPr/>
        </p:nvSpPr>
        <p:spPr>
          <a:xfrm>
            <a:off x="4420022" y="3474542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사운드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12A0BB-D6B4-47E3-AFDC-6EC57423D832}"/>
              </a:ext>
            </a:extLst>
          </p:cNvPr>
          <p:cNvSpPr txBox="1"/>
          <p:nvPr/>
        </p:nvSpPr>
        <p:spPr>
          <a:xfrm>
            <a:off x="4420022" y="3810573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특수 효과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FFE66F-9711-46DF-87E9-73420BCE2576}"/>
              </a:ext>
            </a:extLst>
          </p:cNvPr>
          <p:cNvSpPr txBox="1"/>
          <p:nvPr/>
        </p:nvSpPr>
        <p:spPr>
          <a:xfrm>
            <a:off x="4478118" y="4056794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배경음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25CE986-272A-4F78-B0BD-2D2E67E18924}"/>
              </a:ext>
            </a:extLst>
          </p:cNvPr>
          <p:cNvGrpSpPr/>
          <p:nvPr/>
        </p:nvGrpSpPr>
        <p:grpSpPr>
          <a:xfrm>
            <a:off x="5455684" y="4094501"/>
            <a:ext cx="2253299" cy="171450"/>
            <a:chOff x="5495720" y="2960453"/>
            <a:chExt cx="2253299" cy="171450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895DF83-8E24-487D-8C7A-F19616C29BE2}"/>
                </a:ext>
              </a:extLst>
            </p:cNvPr>
            <p:cNvCxnSpPr/>
            <p:nvPr/>
          </p:nvCxnSpPr>
          <p:spPr>
            <a:xfrm>
              <a:off x="5495720" y="3046178"/>
              <a:ext cx="22532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9B0A2F54-FAE7-496B-AC72-8782DB5FFE35}"/>
                </a:ext>
              </a:extLst>
            </p:cNvPr>
            <p:cNvSpPr/>
            <p:nvPr/>
          </p:nvSpPr>
          <p:spPr>
            <a:xfrm>
              <a:off x="6921655" y="296045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BCB4170-9FFE-4867-A010-0D66C6BE807E}"/>
              </a:ext>
            </a:extLst>
          </p:cNvPr>
          <p:cNvGrpSpPr/>
          <p:nvPr/>
        </p:nvGrpSpPr>
        <p:grpSpPr>
          <a:xfrm>
            <a:off x="5455684" y="2992833"/>
            <a:ext cx="2253299" cy="171450"/>
            <a:chOff x="5495720" y="2960453"/>
            <a:chExt cx="2253299" cy="171450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5B52B45-085B-4B63-9593-03E2344E6A81}"/>
                </a:ext>
              </a:extLst>
            </p:cNvPr>
            <p:cNvCxnSpPr/>
            <p:nvPr/>
          </p:nvCxnSpPr>
          <p:spPr>
            <a:xfrm>
              <a:off x="5495720" y="3046178"/>
              <a:ext cx="22532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5EB18EA8-2BAE-446E-9256-7C883CD63CD1}"/>
                </a:ext>
              </a:extLst>
            </p:cNvPr>
            <p:cNvSpPr/>
            <p:nvPr/>
          </p:nvSpPr>
          <p:spPr>
            <a:xfrm>
              <a:off x="6921655" y="296045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40ABDD6-4E4A-4D92-8A43-CCE17107573B}"/>
              </a:ext>
            </a:extLst>
          </p:cNvPr>
          <p:cNvSpPr/>
          <p:nvPr/>
        </p:nvSpPr>
        <p:spPr>
          <a:xfrm>
            <a:off x="5214061" y="4841570"/>
            <a:ext cx="2031711" cy="361950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게임 나가기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0528CAB-407B-4FBA-A08A-2B254842928E}"/>
              </a:ext>
            </a:extLst>
          </p:cNvPr>
          <p:cNvSpPr/>
          <p:nvPr/>
        </p:nvSpPr>
        <p:spPr>
          <a:xfrm>
            <a:off x="5214061" y="5369965"/>
            <a:ext cx="2031711" cy="361950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게임으로 돌아가기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080E37F-0119-4786-8F7D-757F449DFFB2}"/>
              </a:ext>
            </a:extLst>
          </p:cNvPr>
          <p:cNvSpPr txBox="1"/>
          <p:nvPr/>
        </p:nvSpPr>
        <p:spPr>
          <a:xfrm>
            <a:off x="1111704" y="1611851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설정 버튼을 눌렀을 때 적용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7D06DEF-15F9-4712-9D22-926C4874A3DB}"/>
              </a:ext>
            </a:extLst>
          </p:cNvPr>
          <p:cNvSpPr txBox="1"/>
          <p:nvPr/>
        </p:nvSpPr>
        <p:spPr>
          <a:xfrm>
            <a:off x="2689871" y="6085827"/>
            <a:ext cx="344517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100" dirty="0"/>
              <a:t>* </a:t>
            </a:r>
            <a:r>
              <a:rPr lang="ko-KR" altLang="en-US" sz="1100" dirty="0"/>
              <a:t>더 추가 예정</a:t>
            </a:r>
            <a:endParaRPr lang="en-US" altLang="ko-KR" sz="1100" dirty="0"/>
          </a:p>
          <a:p>
            <a:pPr marL="285750" indent="-285750">
              <a:buFontTx/>
              <a:buChar char="-"/>
            </a:pPr>
            <a:r>
              <a:rPr lang="ko-KR" altLang="en-US" sz="1100" dirty="0"/>
              <a:t>게임 나가기 버튼을 누르면 방에서 퇴장</a:t>
            </a:r>
            <a:endParaRPr lang="en-US" altLang="ko-KR" sz="1100" dirty="0"/>
          </a:p>
          <a:p>
            <a:pPr marL="285750" indent="-285750">
              <a:buFontTx/>
              <a:buChar char="-"/>
            </a:pPr>
            <a:r>
              <a:rPr lang="ko-KR" altLang="en-US" sz="1100" dirty="0"/>
              <a:t>게임으로 돌아가기 누르면 </a:t>
            </a:r>
            <a:r>
              <a:rPr lang="en-US" altLang="ko-KR" sz="1100" dirty="0"/>
              <a:t>X </a:t>
            </a:r>
            <a:r>
              <a:rPr lang="ko-KR" altLang="en-US" sz="1100" dirty="0"/>
              <a:t>누르는 것과 동일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48023A-BAA6-4EBF-8469-3C1EF1F078B3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3628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UI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69EB77-5C08-4181-BFE6-400BACF970C8}"/>
              </a:ext>
            </a:extLst>
          </p:cNvPr>
          <p:cNvSpPr/>
          <p:nvPr/>
        </p:nvSpPr>
        <p:spPr>
          <a:xfrm rot="5400000">
            <a:off x="4233349" y="1488"/>
            <a:ext cx="3993138" cy="795252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565EC29-1ED9-4BB5-AC51-756EB897D816}"/>
              </a:ext>
            </a:extLst>
          </p:cNvPr>
          <p:cNvSpPr/>
          <p:nvPr/>
        </p:nvSpPr>
        <p:spPr>
          <a:xfrm>
            <a:off x="2717617" y="4558021"/>
            <a:ext cx="1001616" cy="100161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D8DA34-2229-4F5B-8337-C077473D3C57}"/>
              </a:ext>
            </a:extLst>
          </p:cNvPr>
          <p:cNvSpPr/>
          <p:nvPr/>
        </p:nvSpPr>
        <p:spPr>
          <a:xfrm>
            <a:off x="3062329" y="4902733"/>
            <a:ext cx="312192" cy="3121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C0D6F75-0C79-449C-AF5E-EBA489B3178B}"/>
              </a:ext>
            </a:extLst>
          </p:cNvPr>
          <p:cNvSpPr/>
          <p:nvPr/>
        </p:nvSpPr>
        <p:spPr>
          <a:xfrm>
            <a:off x="9236364" y="4967901"/>
            <a:ext cx="610505" cy="61050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F59BAA-1207-4CC5-98B4-788E4D1F418B}"/>
              </a:ext>
            </a:extLst>
          </p:cNvPr>
          <p:cNvSpPr txBox="1"/>
          <p:nvPr/>
        </p:nvSpPr>
        <p:spPr>
          <a:xfrm>
            <a:off x="646546" y="1143561"/>
            <a:ext cx="2725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5. </a:t>
            </a:r>
            <a:r>
              <a:rPr lang="ko-KR" altLang="en-US" sz="2400" b="1" dirty="0"/>
              <a:t>인 게임 설정 창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02039-FB32-4E5F-B155-1C8CAA8C972A}"/>
              </a:ext>
            </a:extLst>
          </p:cNvPr>
          <p:cNvSpPr txBox="1"/>
          <p:nvPr/>
        </p:nvSpPr>
        <p:spPr>
          <a:xfrm>
            <a:off x="5637737" y="2111854"/>
            <a:ext cx="118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 낮</a:t>
            </a:r>
          </a:p>
        </p:txBody>
      </p:sp>
      <p:graphicFrame>
        <p:nvGraphicFramePr>
          <p:cNvPr id="20" name="표 5">
            <a:extLst>
              <a:ext uri="{FF2B5EF4-FFF2-40B4-BE49-F238E27FC236}">
                <a16:creationId xmlns:a16="http://schemas.microsoft.com/office/drawing/2014/main" id="{8C22873F-E4AB-4275-AAF2-9068196DC6FA}"/>
              </a:ext>
            </a:extLst>
          </p:cNvPr>
          <p:cNvGraphicFramePr>
            <a:graphicFrameLocks noGrp="1"/>
          </p:cNvGraphicFramePr>
          <p:nvPr/>
        </p:nvGraphicFramePr>
        <p:xfrm>
          <a:off x="4868971" y="5374971"/>
          <a:ext cx="2721894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2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388842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92333" marR="92333" marT="46167" marB="461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D0FC2596-BA75-452E-A08A-4D106AE9FDFB}"/>
              </a:ext>
            </a:extLst>
          </p:cNvPr>
          <p:cNvSpPr/>
          <p:nvPr/>
        </p:nvSpPr>
        <p:spPr>
          <a:xfrm>
            <a:off x="9448800" y="2864037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지도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8A35224-411F-4B38-A161-71B3974BB9F4}"/>
              </a:ext>
            </a:extLst>
          </p:cNvPr>
          <p:cNvSpPr/>
          <p:nvPr/>
        </p:nvSpPr>
        <p:spPr>
          <a:xfrm>
            <a:off x="9444188" y="2175934"/>
            <a:ext cx="610505" cy="6105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CCFD90B-14B5-40A2-89E5-B2D828FBE91E}"/>
              </a:ext>
            </a:extLst>
          </p:cNvPr>
          <p:cNvSpPr/>
          <p:nvPr/>
        </p:nvSpPr>
        <p:spPr>
          <a:xfrm>
            <a:off x="2549237" y="2279672"/>
            <a:ext cx="610505" cy="610505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0E891-ABC4-4C1D-B676-EA792564803D}"/>
              </a:ext>
            </a:extLst>
          </p:cNvPr>
          <p:cNvSpPr txBox="1"/>
          <p:nvPr/>
        </p:nvSpPr>
        <p:spPr>
          <a:xfrm>
            <a:off x="2637122" y="2431035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0%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5F887D-1AAF-48CE-AFAC-CB7CA3678119}"/>
              </a:ext>
            </a:extLst>
          </p:cNvPr>
          <p:cNvSpPr/>
          <p:nvPr/>
        </p:nvSpPr>
        <p:spPr>
          <a:xfrm>
            <a:off x="4248151" y="1981183"/>
            <a:ext cx="3867150" cy="399313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55541E-5852-4D35-82FD-656D5AF9A835}"/>
              </a:ext>
            </a:extLst>
          </p:cNvPr>
          <p:cNvSpPr txBox="1"/>
          <p:nvPr/>
        </p:nvSpPr>
        <p:spPr>
          <a:xfrm>
            <a:off x="4420023" y="250944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컨트롤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CACAC4-BD57-4D13-8D7C-6FCB9FEE4C33}"/>
              </a:ext>
            </a:extLst>
          </p:cNvPr>
          <p:cNvSpPr txBox="1"/>
          <p:nvPr/>
        </p:nvSpPr>
        <p:spPr>
          <a:xfrm>
            <a:off x="4420023" y="2923068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조이스틱 크기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C427FBF-2540-4E3E-9E05-E8F9C6A09975}"/>
              </a:ext>
            </a:extLst>
          </p:cNvPr>
          <p:cNvGrpSpPr/>
          <p:nvPr/>
        </p:nvGrpSpPr>
        <p:grpSpPr>
          <a:xfrm>
            <a:off x="5455684" y="3837326"/>
            <a:ext cx="2253299" cy="171450"/>
            <a:chOff x="5495720" y="2960453"/>
            <a:chExt cx="2253299" cy="17145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D7A5CD2-F776-469B-A161-AAAEE2B977C6}"/>
                </a:ext>
              </a:extLst>
            </p:cNvPr>
            <p:cNvCxnSpPr/>
            <p:nvPr/>
          </p:nvCxnSpPr>
          <p:spPr>
            <a:xfrm>
              <a:off x="5495720" y="3046178"/>
              <a:ext cx="22532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73F19CCA-D924-4188-AC25-4DEB49F961C4}"/>
                </a:ext>
              </a:extLst>
            </p:cNvPr>
            <p:cNvSpPr/>
            <p:nvPr/>
          </p:nvSpPr>
          <p:spPr>
            <a:xfrm>
              <a:off x="6921655" y="296045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DF4DB0B-DAA9-4000-9A63-554FD84CFB33}"/>
              </a:ext>
            </a:extLst>
          </p:cNvPr>
          <p:cNvSpPr txBox="1"/>
          <p:nvPr/>
        </p:nvSpPr>
        <p:spPr>
          <a:xfrm>
            <a:off x="4420022" y="3474542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사운드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12A0BB-D6B4-47E3-AFDC-6EC57423D832}"/>
              </a:ext>
            </a:extLst>
          </p:cNvPr>
          <p:cNvSpPr txBox="1"/>
          <p:nvPr/>
        </p:nvSpPr>
        <p:spPr>
          <a:xfrm>
            <a:off x="4420022" y="3810573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특수 효과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FFE66F-9711-46DF-87E9-73420BCE2576}"/>
              </a:ext>
            </a:extLst>
          </p:cNvPr>
          <p:cNvSpPr txBox="1"/>
          <p:nvPr/>
        </p:nvSpPr>
        <p:spPr>
          <a:xfrm>
            <a:off x="4478118" y="4056794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배경음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25CE986-272A-4F78-B0BD-2D2E67E18924}"/>
              </a:ext>
            </a:extLst>
          </p:cNvPr>
          <p:cNvGrpSpPr/>
          <p:nvPr/>
        </p:nvGrpSpPr>
        <p:grpSpPr>
          <a:xfrm>
            <a:off x="5455684" y="4094501"/>
            <a:ext cx="2253299" cy="171450"/>
            <a:chOff x="5495720" y="2960453"/>
            <a:chExt cx="2253299" cy="171450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895DF83-8E24-487D-8C7A-F19616C29BE2}"/>
                </a:ext>
              </a:extLst>
            </p:cNvPr>
            <p:cNvCxnSpPr/>
            <p:nvPr/>
          </p:nvCxnSpPr>
          <p:spPr>
            <a:xfrm>
              <a:off x="5495720" y="3046178"/>
              <a:ext cx="22532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9B0A2F54-FAE7-496B-AC72-8782DB5FFE35}"/>
                </a:ext>
              </a:extLst>
            </p:cNvPr>
            <p:cNvSpPr/>
            <p:nvPr/>
          </p:nvSpPr>
          <p:spPr>
            <a:xfrm>
              <a:off x="6921655" y="296045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BCB4170-9FFE-4867-A010-0D66C6BE807E}"/>
              </a:ext>
            </a:extLst>
          </p:cNvPr>
          <p:cNvGrpSpPr/>
          <p:nvPr/>
        </p:nvGrpSpPr>
        <p:grpSpPr>
          <a:xfrm>
            <a:off x="5455684" y="2992833"/>
            <a:ext cx="2253299" cy="171450"/>
            <a:chOff x="5495720" y="2960453"/>
            <a:chExt cx="2253299" cy="171450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5B52B45-085B-4B63-9593-03E2344E6A81}"/>
                </a:ext>
              </a:extLst>
            </p:cNvPr>
            <p:cNvCxnSpPr/>
            <p:nvPr/>
          </p:nvCxnSpPr>
          <p:spPr>
            <a:xfrm>
              <a:off x="5495720" y="3046178"/>
              <a:ext cx="225329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5EB18EA8-2BAE-446E-9256-7C883CD63CD1}"/>
                </a:ext>
              </a:extLst>
            </p:cNvPr>
            <p:cNvSpPr/>
            <p:nvPr/>
          </p:nvSpPr>
          <p:spPr>
            <a:xfrm>
              <a:off x="6921655" y="2960453"/>
              <a:ext cx="171450" cy="171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40ABDD6-4E4A-4D92-8A43-CCE17107573B}"/>
              </a:ext>
            </a:extLst>
          </p:cNvPr>
          <p:cNvSpPr/>
          <p:nvPr/>
        </p:nvSpPr>
        <p:spPr>
          <a:xfrm>
            <a:off x="5214061" y="4841570"/>
            <a:ext cx="2031711" cy="361950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게임 나가기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0528CAB-407B-4FBA-A08A-2B254842928E}"/>
              </a:ext>
            </a:extLst>
          </p:cNvPr>
          <p:cNvSpPr/>
          <p:nvPr/>
        </p:nvSpPr>
        <p:spPr>
          <a:xfrm>
            <a:off x="5214061" y="5369965"/>
            <a:ext cx="2031711" cy="361950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게임으로 돌아가기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080E37F-0119-4786-8F7D-757F449DFFB2}"/>
              </a:ext>
            </a:extLst>
          </p:cNvPr>
          <p:cNvSpPr txBox="1"/>
          <p:nvPr/>
        </p:nvSpPr>
        <p:spPr>
          <a:xfrm>
            <a:off x="1111704" y="1611851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설정 버튼을 눌렀을 때 적용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7D06DEF-15F9-4712-9D22-926C4874A3DB}"/>
              </a:ext>
            </a:extLst>
          </p:cNvPr>
          <p:cNvSpPr txBox="1"/>
          <p:nvPr/>
        </p:nvSpPr>
        <p:spPr>
          <a:xfrm>
            <a:off x="2689871" y="6085827"/>
            <a:ext cx="344517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100" dirty="0"/>
              <a:t>* </a:t>
            </a:r>
            <a:r>
              <a:rPr lang="ko-KR" altLang="en-US" sz="1100" dirty="0"/>
              <a:t>더 추가 예정</a:t>
            </a:r>
            <a:endParaRPr lang="en-US" altLang="ko-KR" sz="1100" dirty="0"/>
          </a:p>
          <a:p>
            <a:pPr marL="285750" indent="-285750">
              <a:buFontTx/>
              <a:buChar char="-"/>
            </a:pPr>
            <a:r>
              <a:rPr lang="ko-KR" altLang="en-US" sz="1100" dirty="0"/>
              <a:t>게임 나가기 버튼을 누르면 방에서 퇴장</a:t>
            </a:r>
            <a:endParaRPr lang="en-US" altLang="ko-KR" sz="1100" dirty="0"/>
          </a:p>
          <a:p>
            <a:pPr marL="285750" indent="-285750">
              <a:buFontTx/>
              <a:buChar char="-"/>
            </a:pPr>
            <a:r>
              <a:rPr lang="ko-KR" altLang="en-US" sz="1100" dirty="0"/>
              <a:t>게임으로 돌아가기 누르면 </a:t>
            </a:r>
            <a:r>
              <a:rPr lang="en-US" altLang="ko-KR" sz="1100" dirty="0"/>
              <a:t>X </a:t>
            </a:r>
            <a:r>
              <a:rPr lang="ko-KR" altLang="en-US" sz="1100" dirty="0"/>
              <a:t>누르는 것과 동일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C6DCB7-66EB-4553-91F3-49DF2AFCB621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914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UI ( </a:t>
            </a:r>
            <a:r>
              <a:rPr lang="ko-KR" altLang="en-US" sz="2800" b="1" dirty="0"/>
              <a:t>회의 </a:t>
            </a:r>
            <a:r>
              <a:rPr lang="en-US" altLang="ko-KR" sz="2800" b="1" dirty="0"/>
              <a:t>/ </a:t>
            </a:r>
            <a:r>
              <a:rPr lang="ko-KR" altLang="en-US" sz="2800" b="1" dirty="0"/>
              <a:t>채팅 </a:t>
            </a:r>
            <a:r>
              <a:rPr lang="en-US" altLang="ko-KR" sz="2800" b="1" dirty="0"/>
              <a:t>)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894BF7-28B6-47C2-AA9C-C5EDA85E920C}"/>
              </a:ext>
            </a:extLst>
          </p:cNvPr>
          <p:cNvCxnSpPr>
            <a:cxnSpLocks/>
            <a:stCxn id="69" idx="2"/>
            <a:endCxn id="11" idx="2"/>
          </p:cNvCxnSpPr>
          <p:nvPr/>
        </p:nvCxnSpPr>
        <p:spPr>
          <a:xfrm>
            <a:off x="1071554" y="3359966"/>
            <a:ext cx="1422265" cy="210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E7CA51F-48D1-46FF-881F-50CA94FA33A3}"/>
              </a:ext>
            </a:extLst>
          </p:cNvPr>
          <p:cNvSpPr txBox="1"/>
          <p:nvPr/>
        </p:nvSpPr>
        <p:spPr>
          <a:xfrm>
            <a:off x="361263" y="2990634"/>
            <a:ext cx="142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캐릭터 얼굴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4A091F1-C472-40D4-BA27-6DA0AAF87A93}"/>
              </a:ext>
            </a:extLst>
          </p:cNvPr>
          <p:cNvCxnSpPr>
            <a:cxnSpLocks/>
            <a:stCxn id="72" idx="1"/>
            <a:endCxn id="56" idx="3"/>
          </p:cNvCxnSpPr>
          <p:nvPr/>
        </p:nvCxnSpPr>
        <p:spPr>
          <a:xfrm flipH="1">
            <a:off x="7352142" y="3063938"/>
            <a:ext cx="773978" cy="506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DFFA95C-2DE8-4F84-A1FF-719F0C55BC91}"/>
              </a:ext>
            </a:extLst>
          </p:cNvPr>
          <p:cNvSpPr txBox="1"/>
          <p:nvPr/>
        </p:nvSpPr>
        <p:spPr>
          <a:xfrm>
            <a:off x="8126120" y="2925438"/>
            <a:ext cx="2919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투표할 사람을 정했을 때 클릭하면 체크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E07EA69-1FDF-4D5D-83A7-E90F7109DAA4}"/>
              </a:ext>
            </a:extLst>
          </p:cNvPr>
          <p:cNvSpPr/>
          <p:nvPr/>
        </p:nvSpPr>
        <p:spPr>
          <a:xfrm rot="5400000">
            <a:off x="3453974" y="1201614"/>
            <a:ext cx="2890172" cy="575591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DBC91B5-89B2-4805-AB7B-AF4090DEA2F0}"/>
              </a:ext>
            </a:extLst>
          </p:cNvPr>
          <p:cNvSpPr/>
          <p:nvPr/>
        </p:nvSpPr>
        <p:spPr>
          <a:xfrm>
            <a:off x="2355275" y="3298119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094B17E-C569-4985-95FC-19E2430AFF74}"/>
              </a:ext>
            </a:extLst>
          </p:cNvPr>
          <p:cNvSpPr/>
          <p:nvPr/>
        </p:nvSpPr>
        <p:spPr>
          <a:xfrm>
            <a:off x="2493819" y="3359966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BB85C2-6F8C-4FBC-868D-0425F2E1CA65}"/>
              </a:ext>
            </a:extLst>
          </p:cNvPr>
          <p:cNvSpPr txBox="1"/>
          <p:nvPr/>
        </p:nvSpPr>
        <p:spPr>
          <a:xfrm>
            <a:off x="2947418" y="342165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D197A7-83CA-44F9-993E-C4E4DD786177}"/>
              </a:ext>
            </a:extLst>
          </p:cNvPr>
          <p:cNvSpPr/>
          <p:nvPr/>
        </p:nvSpPr>
        <p:spPr>
          <a:xfrm>
            <a:off x="4456113" y="3459490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래픽 34" descr="배지 체크 표시1 윤곽선">
            <a:extLst>
              <a:ext uri="{FF2B5EF4-FFF2-40B4-BE49-F238E27FC236}">
                <a16:creationId xmlns:a16="http://schemas.microsoft.com/office/drawing/2014/main" id="{9E0B10D3-D1E0-4FA1-9EE9-D00E39452C6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1301" y="3401466"/>
            <a:ext cx="316345" cy="316345"/>
          </a:xfrm>
          <a:prstGeom prst="rect">
            <a:avLst/>
          </a:prstGeom>
        </p:spPr>
      </p:pic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A677B29-823D-4007-A984-D3E22ED8FC48}"/>
              </a:ext>
            </a:extLst>
          </p:cNvPr>
          <p:cNvSpPr/>
          <p:nvPr/>
        </p:nvSpPr>
        <p:spPr>
          <a:xfrm>
            <a:off x="2355275" y="3956669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C33A168-6FC0-4088-A401-648E23988D4A}"/>
              </a:ext>
            </a:extLst>
          </p:cNvPr>
          <p:cNvSpPr/>
          <p:nvPr/>
        </p:nvSpPr>
        <p:spPr>
          <a:xfrm>
            <a:off x="2493819" y="4018515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51CF08-7A6C-42E6-A66D-A16774E54F8A}"/>
              </a:ext>
            </a:extLst>
          </p:cNvPr>
          <p:cNvSpPr txBox="1"/>
          <p:nvPr/>
        </p:nvSpPr>
        <p:spPr>
          <a:xfrm>
            <a:off x="2947418" y="408020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D471BCC-69F7-4876-A3B3-C25B7E4025B9}"/>
              </a:ext>
            </a:extLst>
          </p:cNvPr>
          <p:cNvSpPr/>
          <p:nvPr/>
        </p:nvSpPr>
        <p:spPr>
          <a:xfrm>
            <a:off x="4456113" y="4118039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457DAA12-1439-4C7A-A2CB-11A8A8F5C31D}"/>
              </a:ext>
            </a:extLst>
          </p:cNvPr>
          <p:cNvSpPr/>
          <p:nvPr/>
        </p:nvSpPr>
        <p:spPr>
          <a:xfrm>
            <a:off x="2355275" y="4661861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626A93EE-9382-4887-916E-8E087D26749F}"/>
              </a:ext>
            </a:extLst>
          </p:cNvPr>
          <p:cNvSpPr/>
          <p:nvPr/>
        </p:nvSpPr>
        <p:spPr>
          <a:xfrm>
            <a:off x="2493819" y="4723708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CE1287B-06AD-420E-BF7E-F6C24630EAE9}"/>
              </a:ext>
            </a:extLst>
          </p:cNvPr>
          <p:cNvSpPr txBox="1"/>
          <p:nvPr/>
        </p:nvSpPr>
        <p:spPr>
          <a:xfrm>
            <a:off x="2947418" y="478539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C6B10DD-3A6F-44F8-913C-B8FFF920FB46}"/>
              </a:ext>
            </a:extLst>
          </p:cNvPr>
          <p:cNvSpPr/>
          <p:nvPr/>
        </p:nvSpPr>
        <p:spPr>
          <a:xfrm>
            <a:off x="4456113" y="4823232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DCA1A6A9-6785-4E93-B5DA-C540EA76197B}"/>
              </a:ext>
            </a:extLst>
          </p:cNvPr>
          <p:cNvSpPr/>
          <p:nvPr/>
        </p:nvSpPr>
        <p:spPr>
          <a:xfrm>
            <a:off x="5024581" y="3298119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E701967-5A95-4F21-AC4B-8188AC476968}"/>
              </a:ext>
            </a:extLst>
          </p:cNvPr>
          <p:cNvSpPr/>
          <p:nvPr/>
        </p:nvSpPr>
        <p:spPr>
          <a:xfrm>
            <a:off x="5163125" y="3359966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6E69DAA-6323-4BCF-8E42-EEB4954100A0}"/>
              </a:ext>
            </a:extLst>
          </p:cNvPr>
          <p:cNvSpPr txBox="1"/>
          <p:nvPr/>
        </p:nvSpPr>
        <p:spPr>
          <a:xfrm>
            <a:off x="5616724" y="342165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4DA639A-F756-4AAB-A6C4-3D0BA4D017A8}"/>
              </a:ext>
            </a:extLst>
          </p:cNvPr>
          <p:cNvSpPr/>
          <p:nvPr/>
        </p:nvSpPr>
        <p:spPr>
          <a:xfrm>
            <a:off x="7125419" y="3459490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FEE89782-C8D0-40DA-892F-746B8611C534}"/>
              </a:ext>
            </a:extLst>
          </p:cNvPr>
          <p:cNvSpPr/>
          <p:nvPr/>
        </p:nvSpPr>
        <p:spPr>
          <a:xfrm>
            <a:off x="5024581" y="3956669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CFCD0AE-731D-4918-B826-44475D08A3B8}"/>
              </a:ext>
            </a:extLst>
          </p:cNvPr>
          <p:cNvSpPr/>
          <p:nvPr/>
        </p:nvSpPr>
        <p:spPr>
          <a:xfrm>
            <a:off x="5163125" y="4018515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351196A-96E5-4848-8E11-A0FF0442996E}"/>
              </a:ext>
            </a:extLst>
          </p:cNvPr>
          <p:cNvSpPr txBox="1"/>
          <p:nvPr/>
        </p:nvSpPr>
        <p:spPr>
          <a:xfrm>
            <a:off x="5616724" y="408020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0CBF729-D694-47FD-A02A-323AB7A955AF}"/>
              </a:ext>
            </a:extLst>
          </p:cNvPr>
          <p:cNvSpPr/>
          <p:nvPr/>
        </p:nvSpPr>
        <p:spPr>
          <a:xfrm>
            <a:off x="7125419" y="4118039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09E2CB4D-4D01-4A69-99CA-9A90E821009C}"/>
              </a:ext>
            </a:extLst>
          </p:cNvPr>
          <p:cNvSpPr/>
          <p:nvPr/>
        </p:nvSpPr>
        <p:spPr>
          <a:xfrm>
            <a:off x="5024581" y="4661861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F25B457-E726-4DF7-9A9C-7DED17A66034}"/>
              </a:ext>
            </a:extLst>
          </p:cNvPr>
          <p:cNvSpPr/>
          <p:nvPr/>
        </p:nvSpPr>
        <p:spPr>
          <a:xfrm>
            <a:off x="5163125" y="4723708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602DF95-B62F-48F0-A282-91B96B5B93FA}"/>
              </a:ext>
            </a:extLst>
          </p:cNvPr>
          <p:cNvSpPr txBox="1"/>
          <p:nvPr/>
        </p:nvSpPr>
        <p:spPr>
          <a:xfrm>
            <a:off x="5616724" y="478539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333636D-BD76-49E8-BB7F-305F5B664CFA}"/>
              </a:ext>
            </a:extLst>
          </p:cNvPr>
          <p:cNvSpPr/>
          <p:nvPr/>
        </p:nvSpPr>
        <p:spPr>
          <a:xfrm>
            <a:off x="7125419" y="4823232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5" name="그래픽 74" descr="말풍선 단색으로 채워진">
            <a:extLst>
              <a:ext uri="{FF2B5EF4-FFF2-40B4-BE49-F238E27FC236}">
                <a16:creationId xmlns:a16="http://schemas.microsoft.com/office/drawing/2014/main" id="{BDF35978-A008-42E9-B687-13446879397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07493" y="2904059"/>
            <a:ext cx="298469" cy="298469"/>
          </a:xfrm>
          <a:prstGeom prst="rect">
            <a:avLst/>
          </a:prstGeom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7676F92A-C9BA-43A7-A151-183AE948E82D}"/>
              </a:ext>
            </a:extLst>
          </p:cNvPr>
          <p:cNvSpPr/>
          <p:nvPr/>
        </p:nvSpPr>
        <p:spPr>
          <a:xfrm>
            <a:off x="6931256" y="2896126"/>
            <a:ext cx="450941" cy="298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435611E-4DED-4666-852C-48991CC1FD4C}"/>
              </a:ext>
            </a:extLst>
          </p:cNvPr>
          <p:cNvSpPr txBox="1"/>
          <p:nvPr/>
        </p:nvSpPr>
        <p:spPr>
          <a:xfrm>
            <a:off x="3386227" y="2833690"/>
            <a:ext cx="2574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회의가 시작되었습니다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90B5270-2F4C-4184-9E5F-10A6BFD77A76}"/>
              </a:ext>
            </a:extLst>
          </p:cNvPr>
          <p:cNvSpPr txBox="1"/>
          <p:nvPr/>
        </p:nvSpPr>
        <p:spPr>
          <a:xfrm>
            <a:off x="1616364" y="1496291"/>
            <a:ext cx="5224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유저 수가 많으면 상하 스크롤로 다른 유저 확인 </a:t>
            </a:r>
          </a:p>
        </p:txBody>
      </p:sp>
      <p:pic>
        <p:nvPicPr>
          <p:cNvPr id="2050" name="Picture 2" descr="투표 - 무료 여러 가지 잡다한개 아이콘">
            <a:extLst>
              <a:ext uri="{FF2B5EF4-FFF2-40B4-BE49-F238E27FC236}">
                <a16:creationId xmlns:a16="http://schemas.microsoft.com/office/drawing/2014/main" id="{5CFE332D-27EB-4AE5-B1B5-CB698876C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447" y="2882557"/>
            <a:ext cx="298471" cy="29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A2C0557-DB11-47B6-A1CC-413C065E856B}"/>
              </a:ext>
            </a:extLst>
          </p:cNvPr>
          <p:cNvSpPr/>
          <p:nvPr/>
        </p:nvSpPr>
        <p:spPr>
          <a:xfrm>
            <a:off x="6356685" y="2886045"/>
            <a:ext cx="450941" cy="298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0F240F1F-B1B7-408B-9E3D-03D7F9F3F7B2}"/>
              </a:ext>
            </a:extLst>
          </p:cNvPr>
          <p:cNvCxnSpPr>
            <a:cxnSpLocks/>
          </p:cNvCxnSpPr>
          <p:nvPr/>
        </p:nvCxnSpPr>
        <p:spPr>
          <a:xfrm flipH="1">
            <a:off x="7382197" y="2387878"/>
            <a:ext cx="773978" cy="506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81335626-E2B1-4DFB-875B-70B46E7ABE5D}"/>
              </a:ext>
            </a:extLst>
          </p:cNvPr>
          <p:cNvSpPr txBox="1"/>
          <p:nvPr/>
        </p:nvSpPr>
        <p:spPr>
          <a:xfrm>
            <a:off x="8156175" y="2201618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채팅 버튼</a:t>
            </a:r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01F2171A-63BD-45FD-8D8C-DC3231C442CB}"/>
              </a:ext>
            </a:extLst>
          </p:cNvPr>
          <p:cNvCxnSpPr>
            <a:cxnSpLocks/>
          </p:cNvCxnSpPr>
          <p:nvPr/>
        </p:nvCxnSpPr>
        <p:spPr>
          <a:xfrm flipH="1">
            <a:off x="6587271" y="2326659"/>
            <a:ext cx="773978" cy="506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3CC2ACEE-F563-419C-A696-F0684079AFEE}"/>
              </a:ext>
            </a:extLst>
          </p:cNvPr>
          <p:cNvSpPr txBox="1"/>
          <p:nvPr/>
        </p:nvSpPr>
        <p:spPr>
          <a:xfrm>
            <a:off x="6807626" y="2084513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투표 완료 버튼</a:t>
            </a:r>
            <a:endParaRPr lang="ko-KR" altLang="en-US" b="1" dirty="0"/>
          </a:p>
        </p:txBody>
      </p:sp>
      <p:pic>
        <p:nvPicPr>
          <p:cNvPr id="2052" name="Picture 4" descr="투표 - 무료 여러 가지 잡다한개 아이콘">
            <a:extLst>
              <a:ext uri="{FF2B5EF4-FFF2-40B4-BE49-F238E27FC236}">
                <a16:creationId xmlns:a16="http://schemas.microsoft.com/office/drawing/2014/main" id="{F169E55C-7258-49F8-8382-A18933262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376" y="3372590"/>
            <a:ext cx="399295" cy="39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3A85476D-7681-4754-8CCD-5E6BA3B1045C}"/>
              </a:ext>
            </a:extLst>
          </p:cNvPr>
          <p:cNvCxnSpPr>
            <a:cxnSpLocks/>
          </p:cNvCxnSpPr>
          <p:nvPr/>
        </p:nvCxnSpPr>
        <p:spPr>
          <a:xfrm flipV="1">
            <a:off x="1641945" y="3711114"/>
            <a:ext cx="2294583" cy="368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4108342D-9B08-4F72-B639-4DCE55850C49}"/>
              </a:ext>
            </a:extLst>
          </p:cNvPr>
          <p:cNvSpPr txBox="1"/>
          <p:nvPr/>
        </p:nvSpPr>
        <p:spPr>
          <a:xfrm>
            <a:off x="423835" y="3968620"/>
            <a:ext cx="142058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투표 완료 버튼을 누른 유저 아이콘을 띄워 확인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0F0C337-277C-47A2-B4D0-FA7A8AE955D8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406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UI ( </a:t>
            </a:r>
            <a:r>
              <a:rPr lang="ko-KR" altLang="en-US" sz="2800" b="1" dirty="0"/>
              <a:t>회의 </a:t>
            </a:r>
            <a:r>
              <a:rPr lang="en-US" altLang="ko-KR" sz="2800" b="1" dirty="0"/>
              <a:t>/ </a:t>
            </a:r>
            <a:r>
              <a:rPr lang="ko-KR" altLang="en-US" sz="2800" b="1" dirty="0"/>
              <a:t>채팅 </a:t>
            </a:r>
            <a:r>
              <a:rPr lang="en-US" altLang="ko-KR" sz="2800" b="1" dirty="0"/>
              <a:t>)</a:t>
            </a: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08457E6-7E6B-440D-97E9-1F8D94D0A3B0}"/>
              </a:ext>
            </a:extLst>
          </p:cNvPr>
          <p:cNvSpPr/>
          <p:nvPr/>
        </p:nvSpPr>
        <p:spPr>
          <a:xfrm rot="5400000">
            <a:off x="4300513" y="1086446"/>
            <a:ext cx="2890172" cy="575591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23F879A3-86DE-4705-B60A-A8C7EA62E757}"/>
              </a:ext>
            </a:extLst>
          </p:cNvPr>
          <p:cNvSpPr/>
          <p:nvPr/>
        </p:nvSpPr>
        <p:spPr>
          <a:xfrm>
            <a:off x="3192576" y="3297842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B010CA26-07D3-47F4-90FD-9E0F266F933F}"/>
              </a:ext>
            </a:extLst>
          </p:cNvPr>
          <p:cNvSpPr/>
          <p:nvPr/>
        </p:nvSpPr>
        <p:spPr>
          <a:xfrm>
            <a:off x="3331120" y="3359689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439D1B3-2260-4A6A-B9DA-470A45244CDA}"/>
              </a:ext>
            </a:extLst>
          </p:cNvPr>
          <p:cNvSpPr txBox="1"/>
          <p:nvPr/>
        </p:nvSpPr>
        <p:spPr>
          <a:xfrm>
            <a:off x="3784719" y="342138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4291E31-8200-43FC-88B3-AE5994971B63}"/>
              </a:ext>
            </a:extLst>
          </p:cNvPr>
          <p:cNvSpPr/>
          <p:nvPr/>
        </p:nvSpPr>
        <p:spPr>
          <a:xfrm>
            <a:off x="5293414" y="3459213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4" name="그래픽 93" descr="배지 체크 표시1 윤곽선">
            <a:extLst>
              <a:ext uri="{FF2B5EF4-FFF2-40B4-BE49-F238E27FC236}">
                <a16:creationId xmlns:a16="http://schemas.microsoft.com/office/drawing/2014/main" id="{87E68483-3896-4DB3-964F-FE59DE1A541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8602" y="3401189"/>
            <a:ext cx="316345" cy="316345"/>
          </a:xfrm>
          <a:prstGeom prst="rect">
            <a:avLst/>
          </a:prstGeom>
        </p:spPr>
      </p:pic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FC295DBC-101B-4F61-BA58-5008FFBB335B}"/>
              </a:ext>
            </a:extLst>
          </p:cNvPr>
          <p:cNvSpPr/>
          <p:nvPr/>
        </p:nvSpPr>
        <p:spPr>
          <a:xfrm>
            <a:off x="3192576" y="3956392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C00BEA2-920A-47F8-B1F1-EB015A2736EA}"/>
              </a:ext>
            </a:extLst>
          </p:cNvPr>
          <p:cNvSpPr/>
          <p:nvPr/>
        </p:nvSpPr>
        <p:spPr>
          <a:xfrm>
            <a:off x="3331120" y="4018238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61039C7-62FD-4EB3-9E2C-A505F4BCF423}"/>
              </a:ext>
            </a:extLst>
          </p:cNvPr>
          <p:cNvSpPr txBox="1"/>
          <p:nvPr/>
        </p:nvSpPr>
        <p:spPr>
          <a:xfrm>
            <a:off x="3784719" y="407992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07C99C-AE8B-4261-8980-E7B3C5E843DA}"/>
              </a:ext>
            </a:extLst>
          </p:cNvPr>
          <p:cNvSpPr/>
          <p:nvPr/>
        </p:nvSpPr>
        <p:spPr>
          <a:xfrm>
            <a:off x="5293414" y="4117762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52065981-E402-4CD8-B38B-A52A89B7720C}"/>
              </a:ext>
            </a:extLst>
          </p:cNvPr>
          <p:cNvSpPr/>
          <p:nvPr/>
        </p:nvSpPr>
        <p:spPr>
          <a:xfrm>
            <a:off x="3192576" y="4661584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D90E9936-9C88-4EA7-B1B3-31117A36A53E}"/>
              </a:ext>
            </a:extLst>
          </p:cNvPr>
          <p:cNvSpPr/>
          <p:nvPr/>
        </p:nvSpPr>
        <p:spPr>
          <a:xfrm>
            <a:off x="3331120" y="4723431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2783CF6-31A5-4368-A8F5-1BC9E9D9EFA8}"/>
              </a:ext>
            </a:extLst>
          </p:cNvPr>
          <p:cNvSpPr txBox="1"/>
          <p:nvPr/>
        </p:nvSpPr>
        <p:spPr>
          <a:xfrm>
            <a:off x="3784719" y="478512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ECAB0AB-AAE9-4516-82EC-94C16D4F9623}"/>
              </a:ext>
            </a:extLst>
          </p:cNvPr>
          <p:cNvSpPr/>
          <p:nvPr/>
        </p:nvSpPr>
        <p:spPr>
          <a:xfrm>
            <a:off x="5293414" y="4822955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CC1070F2-2EF6-4857-BDBC-261AA17FA349}"/>
              </a:ext>
            </a:extLst>
          </p:cNvPr>
          <p:cNvSpPr/>
          <p:nvPr/>
        </p:nvSpPr>
        <p:spPr>
          <a:xfrm>
            <a:off x="5861882" y="3297842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78A32110-28A7-4C7B-BD04-77F93D5CAED9}"/>
              </a:ext>
            </a:extLst>
          </p:cNvPr>
          <p:cNvSpPr/>
          <p:nvPr/>
        </p:nvSpPr>
        <p:spPr>
          <a:xfrm>
            <a:off x="6000426" y="3359689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A77C50E-FEEA-4569-ADD1-61F88A83EF88}"/>
              </a:ext>
            </a:extLst>
          </p:cNvPr>
          <p:cNvSpPr txBox="1"/>
          <p:nvPr/>
        </p:nvSpPr>
        <p:spPr>
          <a:xfrm>
            <a:off x="6454025" y="342138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B733BBD6-8D48-4D22-BD45-5E577730AD08}"/>
              </a:ext>
            </a:extLst>
          </p:cNvPr>
          <p:cNvSpPr/>
          <p:nvPr/>
        </p:nvSpPr>
        <p:spPr>
          <a:xfrm>
            <a:off x="7962720" y="3459213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DBBB916D-C468-4700-93AD-88DD1F17A3E8}"/>
              </a:ext>
            </a:extLst>
          </p:cNvPr>
          <p:cNvSpPr/>
          <p:nvPr/>
        </p:nvSpPr>
        <p:spPr>
          <a:xfrm>
            <a:off x="5861882" y="3956392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FF251265-AD61-4E44-B54C-1BEEC69A189B}"/>
              </a:ext>
            </a:extLst>
          </p:cNvPr>
          <p:cNvSpPr/>
          <p:nvPr/>
        </p:nvSpPr>
        <p:spPr>
          <a:xfrm>
            <a:off x="6000426" y="4018238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A037143-A0F4-463C-873F-ECD12ACCBD74}"/>
              </a:ext>
            </a:extLst>
          </p:cNvPr>
          <p:cNvSpPr txBox="1"/>
          <p:nvPr/>
        </p:nvSpPr>
        <p:spPr>
          <a:xfrm>
            <a:off x="6454025" y="407992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81CC301-CE70-4463-AC8F-BD924264B52F}"/>
              </a:ext>
            </a:extLst>
          </p:cNvPr>
          <p:cNvSpPr/>
          <p:nvPr/>
        </p:nvSpPr>
        <p:spPr>
          <a:xfrm>
            <a:off x="7962720" y="4117762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A99A30B4-D18A-497A-B9D1-6147373AD50E}"/>
              </a:ext>
            </a:extLst>
          </p:cNvPr>
          <p:cNvSpPr/>
          <p:nvPr/>
        </p:nvSpPr>
        <p:spPr>
          <a:xfrm>
            <a:off x="5861882" y="4661584"/>
            <a:ext cx="2530762" cy="54494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C1254373-2502-46EE-96B3-83F6EE9C618C}"/>
              </a:ext>
            </a:extLst>
          </p:cNvPr>
          <p:cNvSpPr/>
          <p:nvPr/>
        </p:nvSpPr>
        <p:spPr>
          <a:xfrm>
            <a:off x="6000426" y="4723431"/>
            <a:ext cx="369455" cy="421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C7F1F0F-2D8E-496B-9DFD-141A50281502}"/>
              </a:ext>
            </a:extLst>
          </p:cNvPr>
          <p:cNvSpPr txBox="1"/>
          <p:nvPr/>
        </p:nvSpPr>
        <p:spPr>
          <a:xfrm>
            <a:off x="6454025" y="478512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닉네임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EA30E00-E9C0-49FE-AC52-7D9BC55C0C98}"/>
              </a:ext>
            </a:extLst>
          </p:cNvPr>
          <p:cNvSpPr/>
          <p:nvPr/>
        </p:nvSpPr>
        <p:spPr>
          <a:xfrm>
            <a:off x="7962720" y="4822955"/>
            <a:ext cx="226723" cy="2222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5" name="그래픽 114" descr="말풍선 단색으로 채워진">
            <a:extLst>
              <a:ext uri="{FF2B5EF4-FFF2-40B4-BE49-F238E27FC236}">
                <a16:creationId xmlns:a16="http://schemas.microsoft.com/office/drawing/2014/main" id="{21C0B236-5EFF-4B6F-BFA0-8059519BC7A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032" y="2788890"/>
            <a:ext cx="298469" cy="298469"/>
          </a:xfrm>
          <a:prstGeom prst="rect">
            <a:avLst/>
          </a:prstGeom>
        </p:spPr>
      </p:pic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6EA68D28-F8D8-4C4E-AFE4-4887401C9F56}"/>
              </a:ext>
            </a:extLst>
          </p:cNvPr>
          <p:cNvSpPr/>
          <p:nvPr/>
        </p:nvSpPr>
        <p:spPr>
          <a:xfrm>
            <a:off x="7777795" y="2780957"/>
            <a:ext cx="450941" cy="298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말풍선: 사각형 118">
            <a:extLst>
              <a:ext uri="{FF2B5EF4-FFF2-40B4-BE49-F238E27FC236}">
                <a16:creationId xmlns:a16="http://schemas.microsoft.com/office/drawing/2014/main" id="{BCE03CE1-FE2C-4A8A-8A09-CECCF5302271}"/>
              </a:ext>
            </a:extLst>
          </p:cNvPr>
          <p:cNvSpPr/>
          <p:nvPr/>
        </p:nvSpPr>
        <p:spPr>
          <a:xfrm rot="16200000" flipH="1">
            <a:off x="4098857" y="1879445"/>
            <a:ext cx="2571145" cy="4083026"/>
          </a:xfrm>
          <a:prstGeom prst="wedgeRectCallout">
            <a:avLst>
              <a:gd name="adj1" fmla="val -38795"/>
              <a:gd name="adj2" fmla="val 57750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494E011C-3237-4282-8BC5-55131A72B9F4}"/>
              </a:ext>
            </a:extLst>
          </p:cNvPr>
          <p:cNvSpPr/>
          <p:nvPr/>
        </p:nvSpPr>
        <p:spPr>
          <a:xfrm>
            <a:off x="3590369" y="4774749"/>
            <a:ext cx="3566015" cy="40085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내용</a:t>
            </a:r>
          </a:p>
        </p:txBody>
      </p:sp>
      <p:pic>
        <p:nvPicPr>
          <p:cNvPr id="80" name="그래픽 79" descr="방향 윤곽선">
            <a:extLst>
              <a:ext uri="{FF2B5EF4-FFF2-40B4-BE49-F238E27FC236}">
                <a16:creationId xmlns:a16="http://schemas.microsoft.com/office/drawing/2014/main" id="{704147CF-5F56-4688-AC56-D7D3C633663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698813">
            <a:off x="6819048" y="4845703"/>
            <a:ext cx="266628" cy="266628"/>
          </a:xfrm>
          <a:prstGeom prst="rect">
            <a:avLst/>
          </a:prstGeom>
        </p:spPr>
      </p:pic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C76661B3-9BA3-4D09-9A01-14650BC45E32}"/>
              </a:ext>
            </a:extLst>
          </p:cNvPr>
          <p:cNvSpPr/>
          <p:nvPr/>
        </p:nvSpPr>
        <p:spPr>
          <a:xfrm>
            <a:off x="3504085" y="2906932"/>
            <a:ext cx="3209976" cy="394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내용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DF3FCBDF-CB6E-4075-809C-E0798E7CC1C0}"/>
              </a:ext>
            </a:extLst>
          </p:cNvPr>
          <p:cNvSpPr/>
          <p:nvPr/>
        </p:nvSpPr>
        <p:spPr>
          <a:xfrm>
            <a:off x="3494316" y="3597318"/>
            <a:ext cx="3209975" cy="394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내용</a:t>
            </a: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B15E8B59-9555-43E8-91A8-945AD93A6EF0}"/>
              </a:ext>
            </a:extLst>
          </p:cNvPr>
          <p:cNvSpPr/>
          <p:nvPr/>
        </p:nvSpPr>
        <p:spPr>
          <a:xfrm>
            <a:off x="3570521" y="2672686"/>
            <a:ext cx="178764" cy="2038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25B0AED-68E9-493B-938C-7E5445598491}"/>
              </a:ext>
            </a:extLst>
          </p:cNvPr>
          <p:cNvSpPr txBox="1"/>
          <p:nvPr/>
        </p:nvSpPr>
        <p:spPr>
          <a:xfrm>
            <a:off x="3735073" y="2683892"/>
            <a:ext cx="7232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닉네임</a:t>
            </a:r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77720341-1A05-4CC5-96E2-7DB31706D7BA}"/>
              </a:ext>
            </a:extLst>
          </p:cNvPr>
          <p:cNvSpPr/>
          <p:nvPr/>
        </p:nvSpPr>
        <p:spPr>
          <a:xfrm>
            <a:off x="3584733" y="3359657"/>
            <a:ext cx="178764" cy="2038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D19CFD0-76B3-4402-A00C-CCC6073DEA9F}"/>
              </a:ext>
            </a:extLst>
          </p:cNvPr>
          <p:cNvSpPr txBox="1"/>
          <p:nvPr/>
        </p:nvSpPr>
        <p:spPr>
          <a:xfrm>
            <a:off x="3749285" y="3370863"/>
            <a:ext cx="7232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닉네임</a:t>
            </a:r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DAF23040-D116-4BEE-B32C-FFE6B6153499}"/>
              </a:ext>
            </a:extLst>
          </p:cNvPr>
          <p:cNvSpPr/>
          <p:nvPr/>
        </p:nvSpPr>
        <p:spPr>
          <a:xfrm>
            <a:off x="3494316" y="4265318"/>
            <a:ext cx="3209975" cy="394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내용</a:t>
            </a: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2FC2F31A-1955-4A22-9303-0160B4813AF9}"/>
              </a:ext>
            </a:extLst>
          </p:cNvPr>
          <p:cNvSpPr/>
          <p:nvPr/>
        </p:nvSpPr>
        <p:spPr>
          <a:xfrm>
            <a:off x="3584733" y="4027657"/>
            <a:ext cx="178764" cy="2038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F780F69-52A0-420C-B455-4FACD22ACFFF}"/>
              </a:ext>
            </a:extLst>
          </p:cNvPr>
          <p:cNvSpPr txBox="1"/>
          <p:nvPr/>
        </p:nvSpPr>
        <p:spPr>
          <a:xfrm>
            <a:off x="3749285" y="4038863"/>
            <a:ext cx="7232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닉네임</a:t>
            </a:r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8BCEBB-440B-4FA9-B5CC-21E41434E827}"/>
              </a:ext>
            </a:extLst>
          </p:cNvPr>
          <p:cNvSpPr txBox="1"/>
          <p:nvPr/>
        </p:nvSpPr>
        <p:spPr>
          <a:xfrm>
            <a:off x="1163695" y="1696931"/>
            <a:ext cx="5142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채팅 내용은 상하 스크롤로 위에 내용 확인 가능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B1CF336-D764-4D9A-A389-B2C40CFA3C99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4591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UI ( </a:t>
            </a:r>
            <a:r>
              <a:rPr lang="ko-KR" altLang="en-US" sz="2800" b="1" dirty="0"/>
              <a:t>회의 </a:t>
            </a:r>
            <a:r>
              <a:rPr lang="en-US" altLang="ko-KR" sz="2800" b="1" dirty="0"/>
              <a:t>)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E07EA69-1FDF-4D5D-83A7-E90F7109DAA4}"/>
              </a:ext>
            </a:extLst>
          </p:cNvPr>
          <p:cNvSpPr/>
          <p:nvPr/>
        </p:nvSpPr>
        <p:spPr>
          <a:xfrm rot="5400000">
            <a:off x="1903391" y="694392"/>
            <a:ext cx="2050734" cy="408413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A65D7A-4D51-4F21-B210-5E79B5A160BE}"/>
              </a:ext>
            </a:extLst>
          </p:cNvPr>
          <p:cNvSpPr txBox="1"/>
          <p:nvPr/>
        </p:nvSpPr>
        <p:spPr>
          <a:xfrm>
            <a:off x="2778718" y="2474850"/>
            <a:ext cx="300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657099-B404-47EB-9E0E-A88CE828906F}"/>
              </a:ext>
            </a:extLst>
          </p:cNvPr>
          <p:cNvSpPr txBox="1"/>
          <p:nvPr/>
        </p:nvSpPr>
        <p:spPr>
          <a:xfrm>
            <a:off x="2333884" y="299807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시체 발견</a:t>
            </a:r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2D9D8D96-8065-4F15-8053-98A9CB3CB560}"/>
              </a:ext>
            </a:extLst>
          </p:cNvPr>
          <p:cNvSpPr/>
          <p:nvPr/>
        </p:nvSpPr>
        <p:spPr>
          <a:xfrm>
            <a:off x="2106721" y="2027808"/>
            <a:ext cx="1644073" cy="1417304"/>
          </a:xfrm>
          <a:prstGeom prst="triangl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A6A7609-7480-4296-8739-9355AA322C08}"/>
              </a:ext>
            </a:extLst>
          </p:cNvPr>
          <p:cNvCxnSpPr>
            <a:cxnSpLocks/>
            <a:stCxn id="32" idx="0"/>
            <a:endCxn id="13" idx="1"/>
          </p:cNvCxnSpPr>
          <p:nvPr/>
        </p:nvCxnSpPr>
        <p:spPr>
          <a:xfrm>
            <a:off x="4970827" y="2736461"/>
            <a:ext cx="1613740" cy="36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60C8FE7-3F80-407F-AF9E-2E5E451F5D10}"/>
              </a:ext>
            </a:extLst>
          </p:cNvPr>
          <p:cNvSpPr/>
          <p:nvPr/>
        </p:nvSpPr>
        <p:spPr>
          <a:xfrm rot="5400000">
            <a:off x="1903391" y="2963156"/>
            <a:ext cx="2050734" cy="408413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866EC6-5377-446B-ABBC-E9DCFC040927}"/>
              </a:ext>
            </a:extLst>
          </p:cNvPr>
          <p:cNvSpPr txBox="1"/>
          <p:nvPr/>
        </p:nvSpPr>
        <p:spPr>
          <a:xfrm>
            <a:off x="2778718" y="4743614"/>
            <a:ext cx="300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8EF65A-67CF-42DC-9816-492FCAD5875E}"/>
              </a:ext>
            </a:extLst>
          </p:cNvPr>
          <p:cNvSpPr txBox="1"/>
          <p:nvPr/>
        </p:nvSpPr>
        <p:spPr>
          <a:xfrm>
            <a:off x="2333884" y="5371161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긴급 회의 소집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2" name="이등변 삼각형 21">
            <a:extLst>
              <a:ext uri="{FF2B5EF4-FFF2-40B4-BE49-F238E27FC236}">
                <a16:creationId xmlns:a16="http://schemas.microsoft.com/office/drawing/2014/main" id="{6E0A4BD5-BD04-49A4-AE3C-19745F341B52}"/>
              </a:ext>
            </a:extLst>
          </p:cNvPr>
          <p:cNvSpPr/>
          <p:nvPr/>
        </p:nvSpPr>
        <p:spPr>
          <a:xfrm>
            <a:off x="2106721" y="4296572"/>
            <a:ext cx="1644073" cy="1417304"/>
          </a:xfrm>
          <a:prstGeom prst="triangl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7685579-7283-472D-B778-796FA87F10CC}"/>
              </a:ext>
            </a:extLst>
          </p:cNvPr>
          <p:cNvCxnSpPr>
            <a:cxnSpLocks/>
          </p:cNvCxnSpPr>
          <p:nvPr/>
        </p:nvCxnSpPr>
        <p:spPr>
          <a:xfrm>
            <a:off x="4970826" y="5070338"/>
            <a:ext cx="15306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40CB234-8905-4754-8501-C244B168FC76}"/>
              </a:ext>
            </a:extLst>
          </p:cNvPr>
          <p:cNvSpPr/>
          <p:nvPr/>
        </p:nvSpPr>
        <p:spPr>
          <a:xfrm>
            <a:off x="6584567" y="1970614"/>
            <a:ext cx="5024581" cy="160446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8819309-CAFA-4482-AB0F-8FBC1B4E032D}"/>
              </a:ext>
            </a:extLst>
          </p:cNvPr>
          <p:cNvSpPr/>
          <p:nvPr/>
        </p:nvSpPr>
        <p:spPr>
          <a:xfrm>
            <a:off x="777707" y="1567068"/>
            <a:ext cx="479332" cy="47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4B7E92D-7BD1-4730-B9D2-7E403106EEB4}"/>
              </a:ext>
            </a:extLst>
          </p:cNvPr>
          <p:cNvSpPr/>
          <p:nvPr/>
        </p:nvSpPr>
        <p:spPr>
          <a:xfrm>
            <a:off x="777707" y="3798212"/>
            <a:ext cx="479332" cy="47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840EB3-2D92-47BD-A7B7-87D78F9EBA66}"/>
              </a:ext>
            </a:extLst>
          </p:cNvPr>
          <p:cNvSpPr txBox="1"/>
          <p:nvPr/>
        </p:nvSpPr>
        <p:spPr>
          <a:xfrm>
            <a:off x="6831653" y="2444270"/>
            <a:ext cx="4530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/>
              <a:t>게임을 하던 중 플레이어가 시체 발견 버튼을 누른 경우</a:t>
            </a:r>
            <a:endParaRPr lang="en-US" altLang="ko-KR" sz="1200" dirty="0"/>
          </a:p>
          <a:p>
            <a:r>
              <a:rPr lang="en-US" altLang="ko-KR" sz="1200" dirty="0"/>
              <a:t>1</a:t>
            </a:r>
            <a:r>
              <a:rPr lang="ko-KR" altLang="en-US" sz="1200" dirty="0"/>
              <a:t>번 화면으로 넘어간다</a:t>
            </a:r>
            <a:r>
              <a:rPr lang="en-US" altLang="ko-KR" sz="1200" dirty="0"/>
              <a:t>. ( </a:t>
            </a:r>
            <a:r>
              <a:rPr lang="ko-KR" altLang="en-US" sz="1200" dirty="0"/>
              <a:t>좌우에서 검은 화면이 들어옴 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기본 플레이 화면에서 작동하던 모든 버튼들은 비활성화 상태</a:t>
            </a:r>
            <a:endParaRPr lang="en-US" altLang="ko-KR" sz="1200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92CA3A20-DA5A-4D89-8F30-2AD974CD2954}"/>
              </a:ext>
            </a:extLst>
          </p:cNvPr>
          <p:cNvSpPr/>
          <p:nvPr/>
        </p:nvSpPr>
        <p:spPr>
          <a:xfrm>
            <a:off x="6584565" y="4287281"/>
            <a:ext cx="5024581" cy="160446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EFF369-2279-4BDB-BA8B-02870893B24F}"/>
              </a:ext>
            </a:extLst>
          </p:cNvPr>
          <p:cNvSpPr txBox="1"/>
          <p:nvPr/>
        </p:nvSpPr>
        <p:spPr>
          <a:xfrm>
            <a:off x="6831653" y="4443180"/>
            <a:ext cx="48590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/>
              <a:t>긴급 회의는 메인 로비에 있는 그루터기 테이블 근처에 갔을 때</a:t>
            </a:r>
            <a:endParaRPr lang="en-US" altLang="ko-KR" sz="1200" dirty="0"/>
          </a:p>
          <a:p>
            <a:r>
              <a:rPr lang="ko-KR" altLang="en-US" sz="1200" dirty="0"/>
              <a:t>상호작용 버튼이 긴급회의 소집 버튼으로 변환되며 그 버튼을 </a:t>
            </a:r>
            <a:endParaRPr lang="en-US" altLang="ko-KR" sz="1200" dirty="0"/>
          </a:p>
          <a:p>
            <a:r>
              <a:rPr lang="ko-KR" altLang="en-US" sz="1200" dirty="0"/>
              <a:t>눌렀을 때 모든 유저의 화면이 </a:t>
            </a:r>
            <a:r>
              <a:rPr lang="en-US" altLang="ko-KR" sz="1200" dirty="0"/>
              <a:t>2</a:t>
            </a:r>
            <a:r>
              <a:rPr lang="ko-KR" altLang="en-US" sz="1200" dirty="0"/>
              <a:t>번 화면으로 변환된다</a:t>
            </a:r>
            <a:r>
              <a:rPr lang="en-US" altLang="ko-KR" sz="1200" dirty="0"/>
              <a:t>.</a:t>
            </a:r>
            <a:r>
              <a:rPr lang="ko-KR" altLang="en-US" sz="1200" dirty="0"/>
              <a:t>  </a:t>
            </a:r>
            <a:endParaRPr lang="en-US" altLang="ko-KR" sz="1200" dirty="0"/>
          </a:p>
          <a:p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긴급회의의 </a:t>
            </a:r>
            <a:r>
              <a:rPr lang="ko-KR" altLang="en-US" sz="1200" dirty="0" err="1"/>
              <a:t>쿨타임은</a:t>
            </a:r>
            <a:r>
              <a:rPr lang="ko-KR" altLang="en-US" sz="1200" dirty="0"/>
              <a:t> </a:t>
            </a:r>
            <a:r>
              <a:rPr lang="en-US" altLang="ko-KR" sz="1200" dirty="0"/>
              <a:t>1</a:t>
            </a:r>
            <a:r>
              <a:rPr lang="ko-KR" altLang="en-US" sz="1200" dirty="0"/>
              <a:t>분이며</a:t>
            </a:r>
            <a:r>
              <a:rPr lang="en-US" altLang="ko-KR" sz="1200" dirty="0"/>
              <a:t>, </a:t>
            </a:r>
            <a:r>
              <a:rPr lang="ko-KR" altLang="en-US" sz="1200" dirty="0"/>
              <a:t>시체 발견으로 회의를 해도 </a:t>
            </a:r>
            <a:r>
              <a:rPr lang="ko-KR" altLang="en-US" sz="1200" dirty="0" err="1"/>
              <a:t>쿨타임</a:t>
            </a:r>
            <a:endParaRPr lang="en-US" altLang="ko-KR" sz="1200" dirty="0"/>
          </a:p>
          <a:p>
            <a:r>
              <a:rPr lang="ko-KR" altLang="en-US" sz="1200" dirty="0"/>
              <a:t>이 다시 돌기 시작한다</a:t>
            </a:r>
            <a:r>
              <a:rPr lang="en-US" altLang="ko-KR" sz="1200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DE29F0-6BA4-4893-9C35-6B42A4B2A0F1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5584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B712F4-1803-4DE0-9375-06783D1230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C38AC-B9A0-489A-8FF2-46864E0FEE93}"/>
              </a:ext>
            </a:extLst>
          </p:cNvPr>
          <p:cNvSpPr txBox="1"/>
          <p:nvPr/>
        </p:nvSpPr>
        <p:spPr>
          <a:xfrm flipH="1">
            <a:off x="4046218" y="2667000"/>
            <a:ext cx="6078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dirty="0"/>
              <a:t>게임 특징</a:t>
            </a:r>
          </a:p>
        </p:txBody>
      </p:sp>
    </p:spTree>
    <p:extLst>
      <p:ext uri="{BB962C8B-B14F-4D97-AF65-F5344CB8AC3E}">
        <p14:creationId xmlns:p14="http://schemas.microsoft.com/office/powerpoint/2010/main" val="1859149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8364C18-3D99-491A-B558-AC56B95FEDC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321053" y="1036534"/>
            <a:ext cx="9494729" cy="582146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특징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맵 </a:t>
            </a:r>
            <a:r>
              <a:rPr lang="en-US" altLang="ko-KR" sz="2800" b="1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4113B1-CBD2-48E9-A6AE-6CCC7575CF42}"/>
              </a:ext>
            </a:extLst>
          </p:cNvPr>
          <p:cNvSpPr txBox="1"/>
          <p:nvPr/>
        </p:nvSpPr>
        <p:spPr>
          <a:xfrm>
            <a:off x="1025236" y="1570182"/>
            <a:ext cx="3084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무인도 라는 공간적 한계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CD62C6-C722-4E2C-8B8F-8AC5525038FC}"/>
              </a:ext>
            </a:extLst>
          </p:cNvPr>
          <p:cNvSpPr txBox="1"/>
          <p:nvPr/>
        </p:nvSpPr>
        <p:spPr>
          <a:xfrm>
            <a:off x="1376218" y="2262909"/>
            <a:ext cx="956063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 dirty="0">
                <a:ea typeface="맑은 고딕"/>
              </a:rPr>
              <a:t>인게임에서 자유롭게 이동할 수 없도록 공간을 무인도로 정했고 게임의 목표가 배를 고쳐서 탈출하는 것이기 때문에 </a:t>
            </a:r>
            <a:endParaRPr lang="en-US" altLang="ko-KR" sz="1400" dirty="0"/>
          </a:p>
          <a:p>
            <a:r>
              <a:rPr lang="ko-KR" altLang="en-US" sz="1400" dirty="0"/>
              <a:t>갇혀 있다는 느낌을 주기 위해 무인도로 공간을 결정했습니다</a:t>
            </a:r>
            <a:r>
              <a:rPr lang="en-US" altLang="ko-KR" sz="1400" dirty="0"/>
              <a:t>.</a:t>
            </a:r>
            <a:r>
              <a:rPr lang="ko-KR" altLang="en-US" sz="1400" dirty="0"/>
              <a:t>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DA3FA1-FED6-4BDE-9473-7BADCA0DE694}"/>
              </a:ext>
            </a:extLst>
          </p:cNvPr>
          <p:cNvSpPr txBox="1"/>
          <p:nvPr/>
        </p:nvSpPr>
        <p:spPr>
          <a:xfrm>
            <a:off x="1036278" y="323220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 </a:t>
            </a:r>
            <a:r>
              <a:rPr lang="ko-KR" altLang="en-US" b="1" dirty="0"/>
              <a:t>재료들의 배치</a:t>
            </a:r>
            <a:endParaRPr lang="en-US" altLang="ko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2802D2-347A-4548-AB2C-B9F74EEABBD2}"/>
              </a:ext>
            </a:extLst>
          </p:cNvPr>
          <p:cNvSpPr txBox="1"/>
          <p:nvPr/>
        </p:nvSpPr>
        <p:spPr>
          <a:xfrm>
            <a:off x="1387261" y="3835500"/>
            <a:ext cx="9483686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 dirty="0">
                <a:ea typeface="맑은 고딕"/>
              </a:rPr>
              <a:t>각 구역에 특징에 맞는 재료들을 배치하여 특정 구역에 가야만 특정 재료를 </a:t>
            </a:r>
            <a:r>
              <a:rPr lang="ko-KR" altLang="en-US" sz="1400" dirty="0" err="1">
                <a:ea typeface="맑은 고딕"/>
              </a:rPr>
              <a:t>파밍</a:t>
            </a:r>
            <a:r>
              <a:rPr lang="ko-KR" altLang="en-US" sz="1400" dirty="0">
                <a:ea typeface="맑은 고딕"/>
              </a:rPr>
              <a:t> 할 수 있고</a:t>
            </a:r>
            <a:r>
              <a:rPr lang="en-US" altLang="ko-KR" sz="1400" dirty="0">
                <a:ea typeface="맑은 고딕"/>
              </a:rPr>
              <a:t>, </a:t>
            </a:r>
            <a:r>
              <a:rPr lang="ko-KR" altLang="en-US" sz="1400" dirty="0">
                <a:ea typeface="맑은 고딕"/>
              </a:rPr>
              <a:t>재료들의 총 모아야하는</a:t>
            </a:r>
            <a:endParaRPr lang="en-US" altLang="ko-KR" sz="1400" dirty="0">
              <a:ea typeface="맑은 고딕"/>
            </a:endParaRPr>
          </a:p>
          <a:p>
            <a:r>
              <a:rPr lang="ko-KR" altLang="en-US" sz="1400" dirty="0"/>
              <a:t>개수를 생각하여 어떤 재료가 구하는데 시간이 오래 걸릴지 생각하여 구역들의 위치도 정하였습니다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1FCAB5-A21E-4986-BB54-4DED358A2DA1}"/>
              </a:ext>
            </a:extLst>
          </p:cNvPr>
          <p:cNvSpPr txBox="1"/>
          <p:nvPr/>
        </p:nvSpPr>
        <p:spPr>
          <a:xfrm>
            <a:off x="1036278" y="4804798"/>
            <a:ext cx="123463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b="1" dirty="0">
                <a:ea typeface="맑은 고딕"/>
              </a:rPr>
              <a:t>3. </a:t>
            </a:r>
            <a:r>
              <a:rPr lang="ko-KR" altLang="en-US" b="1" dirty="0">
                <a:ea typeface="맑은 고딕"/>
              </a:rPr>
              <a:t> 제련소</a:t>
            </a:r>
            <a:endParaRPr lang="en-US" altLang="ko-KR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B06DFC-03D6-471A-B209-07CFA6B07ACB}"/>
              </a:ext>
            </a:extLst>
          </p:cNvPr>
          <p:cNvSpPr txBox="1"/>
          <p:nvPr/>
        </p:nvSpPr>
        <p:spPr>
          <a:xfrm>
            <a:off x="1387261" y="5408091"/>
            <a:ext cx="9685665" cy="73866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 dirty="0">
                <a:ea typeface="맑은 고딕"/>
              </a:rPr>
              <a:t>이 게임에서 가장 특이한 구역은 다른 구역에서 모아온 재료들을 가공 시킬 수 있는 제련소입니다</a:t>
            </a:r>
            <a:r>
              <a:rPr lang="en-US" altLang="ko-KR" sz="1400" dirty="0">
                <a:ea typeface="맑은 고딕"/>
              </a:rPr>
              <a:t>. </a:t>
            </a:r>
            <a:r>
              <a:rPr lang="ko-KR" altLang="en-US" sz="1400" dirty="0">
                <a:ea typeface="맑은 고딕"/>
              </a:rPr>
              <a:t>재련소는 다른 구역</a:t>
            </a:r>
            <a:endParaRPr lang="en-US" altLang="ko-KR" sz="1400" dirty="0">
              <a:ea typeface="맑은 고딕"/>
            </a:endParaRPr>
          </a:p>
          <a:p>
            <a:r>
              <a:rPr lang="ko-KR" altLang="en-US" sz="1400" dirty="0"/>
              <a:t>에서 얻은 재료들을 가공하여 결과물을 얻어 낼 수 있는 공간이고 플레이어들이 플레이 하면서 가장 많이 몰릴 수 있는</a:t>
            </a:r>
            <a:endParaRPr lang="en-US" altLang="ko-KR" sz="1400" dirty="0"/>
          </a:p>
          <a:p>
            <a:r>
              <a:rPr lang="ko-KR" altLang="en-US" sz="1400" dirty="0"/>
              <a:t>구역입니다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E06CFB-98D1-4372-A4BF-09C48AEB48B3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4863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B712F4-1803-4DE0-9375-06783D1230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C38AC-B9A0-489A-8FF2-46864E0FEE93}"/>
              </a:ext>
            </a:extLst>
          </p:cNvPr>
          <p:cNvSpPr txBox="1"/>
          <p:nvPr/>
        </p:nvSpPr>
        <p:spPr>
          <a:xfrm flipH="1">
            <a:off x="4046218" y="2667000"/>
            <a:ext cx="6078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dirty="0"/>
              <a:t>게임 개요</a:t>
            </a:r>
          </a:p>
        </p:txBody>
      </p:sp>
    </p:spTree>
    <p:extLst>
      <p:ext uri="{BB962C8B-B14F-4D97-AF65-F5344CB8AC3E}">
        <p14:creationId xmlns:p14="http://schemas.microsoft.com/office/powerpoint/2010/main" val="32844362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589D020-BB86-4837-9403-BD943A958FA7}"/>
              </a:ext>
            </a:extLst>
          </p:cNvPr>
          <p:cNvSpPr/>
          <p:nvPr/>
        </p:nvSpPr>
        <p:spPr>
          <a:xfrm>
            <a:off x="6096000" y="1034474"/>
            <a:ext cx="6096000" cy="58235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9500EB9-2695-44CD-A5F1-C8506131CA7B}"/>
              </a:ext>
            </a:extLst>
          </p:cNvPr>
          <p:cNvSpPr/>
          <p:nvPr/>
        </p:nvSpPr>
        <p:spPr>
          <a:xfrm>
            <a:off x="0" y="1034474"/>
            <a:ext cx="6096000" cy="58235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플레이 방법 </a:t>
            </a:r>
            <a:r>
              <a:rPr lang="en-US" altLang="ko-KR" sz="2800" b="1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D39272-3420-4E02-AC5F-B1688F0C3FBA}"/>
              </a:ext>
            </a:extLst>
          </p:cNvPr>
          <p:cNvSpPr txBox="1"/>
          <p:nvPr/>
        </p:nvSpPr>
        <p:spPr>
          <a:xfrm>
            <a:off x="1306154" y="2996754"/>
            <a:ext cx="9381094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975" indent="-180975">
              <a:buAutoNum type="arabicPeriod"/>
            </a:pP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 시작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모두 </a:t>
            </a:r>
            <a:r>
              <a:rPr lang="ko-KR" altLang="en-US" sz="2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메인로비에서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서서 게임 시작</a:t>
            </a:r>
            <a:endParaRPr lang="en-US" altLang="ko-KR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180975" indent="-180975">
              <a:buAutoNum type="arabicPeriod"/>
            </a:pP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화면에 게임의 목표 표시</a:t>
            </a:r>
            <a:endParaRPr lang="en-US" altLang="ko-KR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180975" indent="-180975">
              <a:buAutoNum type="arabicPeriod"/>
            </a:pP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개별로 재료를 모으기</a:t>
            </a:r>
            <a:endParaRPr lang="en-US" altLang="ko-KR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180975" indent="-180975">
              <a:buAutoNum type="arabicPeriod"/>
            </a:pP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로비에 모든 재료를 모으기</a:t>
            </a:r>
            <a:endParaRPr lang="en-US" altLang="ko-KR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180975" indent="-180975">
              <a:buAutoNum type="arabicPeriod"/>
            </a:pP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모든 재료가 모였다면 배가 출발하기 전까지 생존</a:t>
            </a:r>
            <a:endParaRPr lang="en-US" altLang="ko-KR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180975" indent="-180975">
              <a:buAutoNum type="arabicPeriod"/>
            </a:pP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출발하기 전까지 살아남았다면 </a:t>
            </a:r>
            <a:r>
              <a:rPr lang="ko-KR" altLang="en-US" sz="2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시민팀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승리</a:t>
            </a:r>
            <a:endParaRPr lang="en-US" altLang="ko-KR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 플레이 도중 일반 플레이어의 시체를 발견하면 회의 시작</a:t>
            </a:r>
            <a:endParaRPr lang="en-US" altLang="ko-KR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회의에서 가장 많은 표를 받은 플레이어는 섬에서 </a:t>
            </a:r>
            <a:r>
              <a:rPr lang="ko-KR" altLang="en-US" sz="2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내보내짐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endParaRPr lang="en-US" altLang="ko-KR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번 전에 마피아가 시민을 모두 없앴거나 배가 출발하기 전에 시민을 모두 없애면 승리</a:t>
            </a:r>
            <a:endParaRPr lang="en-US" altLang="ko-KR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861DE4-4BB2-4B1C-ABAE-91D49AB88341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25F8821-01B3-4BBE-8390-B89AA2DF0B34}"/>
              </a:ext>
            </a:extLst>
          </p:cNvPr>
          <p:cNvSpPr/>
          <p:nvPr/>
        </p:nvSpPr>
        <p:spPr>
          <a:xfrm>
            <a:off x="4752214" y="1034475"/>
            <a:ext cx="2687572" cy="87298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1. </a:t>
            </a:r>
            <a:r>
              <a:rPr lang="ko-KR" altLang="en-US" sz="1100" b="1" dirty="0">
                <a:solidFill>
                  <a:schemeClr val="tx1"/>
                </a:solidFill>
              </a:rPr>
              <a:t>게임 시작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algn="ctr"/>
            <a:endParaRPr lang="en-US" altLang="ko-KR" sz="11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-</a:t>
            </a:r>
            <a:r>
              <a:rPr lang="ko-KR" altLang="en-US" sz="1100" b="1" dirty="0">
                <a:solidFill>
                  <a:schemeClr val="tx1"/>
                </a:solidFill>
              </a:rPr>
              <a:t> 모두 메인로비에 모여 게임 시작 </a:t>
            </a:r>
          </a:p>
        </p:txBody>
      </p:sp>
    </p:spTree>
    <p:extLst>
      <p:ext uri="{BB962C8B-B14F-4D97-AF65-F5344CB8AC3E}">
        <p14:creationId xmlns:p14="http://schemas.microsoft.com/office/powerpoint/2010/main" val="23232604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 descr="텍스트, 화장품이(가) 표시된 사진&#10;&#10;자동 생성된 설명">
            <a:extLst>
              <a:ext uri="{FF2B5EF4-FFF2-40B4-BE49-F238E27FC236}">
                <a16:creationId xmlns:a16="http://schemas.microsoft.com/office/drawing/2014/main" id="{53304B18-68C6-4979-90F1-80ECBB3442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76" y="764776"/>
            <a:ext cx="6093224" cy="609322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아이템 </a:t>
            </a:r>
            <a:r>
              <a:rPr lang="en-US" altLang="ko-KR" sz="2800" b="1" dirty="0"/>
              <a:t>)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BD85308-01D3-4763-BB21-6F7EC0F28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830586"/>
              </p:ext>
            </p:extLst>
          </p:nvPr>
        </p:nvGraphicFramePr>
        <p:xfrm>
          <a:off x="838199" y="2752725"/>
          <a:ext cx="10515601" cy="18431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8151">
                  <a:extLst>
                    <a:ext uri="{9D8B030D-6E8A-4147-A177-3AD203B41FA5}">
                      <a16:colId xmlns:a16="http://schemas.microsoft.com/office/drawing/2014/main" val="3840191435"/>
                    </a:ext>
                  </a:extLst>
                </a:gridCol>
                <a:gridCol w="1666875">
                  <a:extLst>
                    <a:ext uri="{9D8B030D-6E8A-4147-A177-3AD203B41FA5}">
                      <a16:colId xmlns:a16="http://schemas.microsoft.com/office/drawing/2014/main" val="1085730618"/>
                    </a:ext>
                  </a:extLst>
                </a:gridCol>
                <a:gridCol w="1928103">
                  <a:extLst>
                    <a:ext uri="{9D8B030D-6E8A-4147-A177-3AD203B41FA5}">
                      <a16:colId xmlns:a16="http://schemas.microsoft.com/office/drawing/2014/main" val="3288354019"/>
                    </a:ext>
                  </a:extLst>
                </a:gridCol>
                <a:gridCol w="1620618">
                  <a:extLst>
                    <a:ext uri="{9D8B030D-6E8A-4147-A177-3AD203B41FA5}">
                      <a16:colId xmlns:a16="http://schemas.microsoft.com/office/drawing/2014/main" val="1857498393"/>
                    </a:ext>
                  </a:extLst>
                </a:gridCol>
                <a:gridCol w="1620618">
                  <a:extLst>
                    <a:ext uri="{9D8B030D-6E8A-4147-A177-3AD203B41FA5}">
                      <a16:colId xmlns:a16="http://schemas.microsoft.com/office/drawing/2014/main" val="1588479225"/>
                    </a:ext>
                  </a:extLst>
                </a:gridCol>
                <a:gridCol w="1620618">
                  <a:extLst>
                    <a:ext uri="{9D8B030D-6E8A-4147-A177-3AD203B41FA5}">
                      <a16:colId xmlns:a16="http://schemas.microsoft.com/office/drawing/2014/main" val="2035223200"/>
                    </a:ext>
                  </a:extLst>
                </a:gridCol>
                <a:gridCol w="1620618">
                  <a:extLst>
                    <a:ext uri="{9D8B030D-6E8A-4147-A177-3AD203B41FA5}">
                      <a16:colId xmlns:a16="http://schemas.microsoft.com/office/drawing/2014/main" val="2528353440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메인 로비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연구소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동굴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제련소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모래사장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숲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733064"/>
                  </a:ext>
                </a:extLst>
              </a:tr>
              <a:tr h="386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플라스틱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구리광석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철광석 </a:t>
                      </a:r>
                      <a:r>
                        <a:rPr lang="en-US" altLang="ko-KR" sz="800" u="none" strike="noStrike">
                          <a:effectLst/>
                        </a:rPr>
                        <a:t>-&gt; </a:t>
                      </a:r>
                      <a:r>
                        <a:rPr lang="ko-KR" altLang="en-US" sz="800" u="none" strike="noStrike">
                          <a:effectLst/>
                        </a:rPr>
                        <a:t>철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모래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나무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743636"/>
                  </a:ext>
                </a:extLst>
              </a:tr>
              <a:tr h="386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배터리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철광석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모래 </a:t>
                      </a:r>
                      <a:r>
                        <a:rPr lang="en-US" altLang="ko-KR" sz="800" u="none" strike="noStrike">
                          <a:effectLst/>
                        </a:rPr>
                        <a:t>-&gt; </a:t>
                      </a:r>
                      <a:r>
                        <a:rPr lang="ko-KR" altLang="en-US" sz="800" u="none" strike="noStrike">
                          <a:effectLst/>
                        </a:rPr>
                        <a:t>유리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나무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베리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183071"/>
                  </a:ext>
                </a:extLst>
              </a:tr>
              <a:tr h="386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모터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석탄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구리광석</a:t>
                      </a:r>
                      <a:r>
                        <a:rPr lang="ko-KR" altLang="en-US" sz="800" u="none" strike="noStrike" dirty="0">
                          <a:effectLst/>
                        </a:rPr>
                        <a:t> </a:t>
                      </a:r>
                      <a:r>
                        <a:rPr lang="en-US" altLang="ko-KR" sz="800" u="none" strike="noStrike" dirty="0">
                          <a:effectLst/>
                        </a:rPr>
                        <a:t>-&gt; </a:t>
                      </a:r>
                      <a:r>
                        <a:rPr lang="ko-KR" altLang="en-US" sz="800" u="none" strike="noStrike" dirty="0">
                          <a:effectLst/>
                        </a:rPr>
                        <a:t>구리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물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622468"/>
                  </a:ext>
                </a:extLst>
              </a:tr>
              <a:tr h="3869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유리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코코넛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06" marR="6906" marT="690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555579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24F1879-A790-4415-B97A-40FCB7323DA7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0754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B712F4-1803-4DE0-9375-06783D1230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C38AC-B9A0-489A-8FF2-46864E0FEE93}"/>
              </a:ext>
            </a:extLst>
          </p:cNvPr>
          <p:cNvSpPr txBox="1"/>
          <p:nvPr/>
        </p:nvSpPr>
        <p:spPr>
          <a:xfrm flipH="1">
            <a:off x="2869167" y="2828835"/>
            <a:ext cx="64536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/>
              <a:t>FSM</a:t>
            </a:r>
            <a:r>
              <a:rPr lang="ko-KR" altLang="en-US" sz="7200" b="1" dirty="0"/>
              <a:t> 및 구조도</a:t>
            </a:r>
          </a:p>
        </p:txBody>
      </p:sp>
    </p:spTree>
    <p:extLst>
      <p:ext uri="{BB962C8B-B14F-4D97-AF65-F5344CB8AC3E}">
        <p14:creationId xmlns:p14="http://schemas.microsoft.com/office/powerpoint/2010/main" val="21619649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전체 </a:t>
            </a:r>
            <a:r>
              <a:rPr lang="en-US" altLang="ko-KR" sz="2800" b="1" dirty="0"/>
              <a:t>)</a:t>
            </a:r>
          </a:p>
        </p:txBody>
      </p:sp>
      <p:sp>
        <p:nvSpPr>
          <p:cNvPr id="3" name="순서도: 처리 2"/>
          <p:cNvSpPr/>
          <p:nvPr/>
        </p:nvSpPr>
        <p:spPr>
          <a:xfrm>
            <a:off x="5043274" y="2431040"/>
            <a:ext cx="1635370" cy="288668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방 찾기 </a:t>
            </a:r>
            <a:r>
              <a:rPr lang="en-US" altLang="ko-KR" sz="1100" dirty="0">
                <a:solidFill>
                  <a:schemeClr val="tx1"/>
                </a:solidFill>
              </a:rPr>
              <a:t>&amp; </a:t>
            </a:r>
            <a:r>
              <a:rPr lang="ko-KR" altLang="en-US" sz="1100" dirty="0">
                <a:solidFill>
                  <a:schemeClr val="tx1"/>
                </a:solidFill>
              </a:rPr>
              <a:t>방 만들기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5201535" y="2886404"/>
            <a:ext cx="1318847" cy="657256"/>
            <a:chOff x="4558809" y="2796775"/>
            <a:chExt cx="1318847" cy="657256"/>
          </a:xfrm>
        </p:grpSpPr>
        <p:sp>
          <p:nvSpPr>
            <p:cNvPr id="8" name="순서도: 판단 7"/>
            <p:cNvSpPr/>
            <p:nvPr/>
          </p:nvSpPr>
          <p:spPr>
            <a:xfrm>
              <a:off x="4558809" y="2796775"/>
              <a:ext cx="1318847" cy="657256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28166" y="2909959"/>
              <a:ext cx="1180131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방을 새로 만들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16" name="순서도: 처리 15"/>
          <p:cNvSpPr/>
          <p:nvPr/>
        </p:nvSpPr>
        <p:spPr>
          <a:xfrm>
            <a:off x="3016648" y="3801409"/>
            <a:ext cx="1266093" cy="313392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방 만들기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85838" y="3395535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21" name="순서도: 처리 20"/>
          <p:cNvSpPr/>
          <p:nvPr/>
        </p:nvSpPr>
        <p:spPr>
          <a:xfrm>
            <a:off x="7016573" y="4199687"/>
            <a:ext cx="1336431" cy="284391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인 게임</a:t>
            </a:r>
          </a:p>
        </p:txBody>
      </p:sp>
      <p:cxnSp>
        <p:nvCxnSpPr>
          <p:cNvPr id="28" name="직선 화살표 연결선 27"/>
          <p:cNvCxnSpPr>
            <a:stCxn id="107" idx="2"/>
          </p:cNvCxnSpPr>
          <p:nvPr/>
        </p:nvCxnSpPr>
        <p:spPr>
          <a:xfrm flipH="1">
            <a:off x="5860956" y="1721386"/>
            <a:ext cx="1" cy="148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3" idx="2"/>
            <a:endCxn id="8" idx="0"/>
          </p:cNvCxnSpPr>
          <p:nvPr/>
        </p:nvCxnSpPr>
        <p:spPr>
          <a:xfrm>
            <a:off x="5860959" y="2719708"/>
            <a:ext cx="0" cy="166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8" idx="2"/>
            <a:endCxn id="16" idx="0"/>
          </p:cNvCxnSpPr>
          <p:nvPr/>
        </p:nvCxnSpPr>
        <p:spPr>
          <a:xfrm rot="5400000">
            <a:off x="4626453" y="2566902"/>
            <a:ext cx="257749" cy="221126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8" idx="2"/>
            <a:endCxn id="21" idx="0"/>
          </p:cNvCxnSpPr>
          <p:nvPr/>
        </p:nvCxnSpPr>
        <p:spPr>
          <a:xfrm rot="16200000" flipH="1">
            <a:off x="6444861" y="2959758"/>
            <a:ext cx="656027" cy="182383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16" idx="2"/>
            <a:endCxn id="21" idx="1"/>
          </p:cNvCxnSpPr>
          <p:nvPr/>
        </p:nvCxnSpPr>
        <p:spPr>
          <a:xfrm rot="16200000" flipH="1">
            <a:off x="5219593" y="2544903"/>
            <a:ext cx="227082" cy="336687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569674" y="3607056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grpSp>
        <p:nvGrpSpPr>
          <p:cNvPr id="66" name="그룹 65"/>
          <p:cNvGrpSpPr/>
          <p:nvPr/>
        </p:nvGrpSpPr>
        <p:grpSpPr>
          <a:xfrm>
            <a:off x="6355906" y="4677787"/>
            <a:ext cx="1162352" cy="491814"/>
            <a:chOff x="6894245" y="4632365"/>
            <a:chExt cx="1162352" cy="491814"/>
          </a:xfrm>
        </p:grpSpPr>
        <p:sp>
          <p:nvSpPr>
            <p:cNvPr id="41" name="순서도: 판단 40"/>
            <p:cNvSpPr/>
            <p:nvPr/>
          </p:nvSpPr>
          <p:spPr>
            <a:xfrm>
              <a:off x="6894245" y="4632365"/>
              <a:ext cx="1153373" cy="4918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911733" y="4644902"/>
              <a:ext cx="114486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바꾸고 싶은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설정이 있는가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48" name="순서도: 처리 47"/>
          <p:cNvSpPr/>
          <p:nvPr/>
        </p:nvSpPr>
        <p:spPr>
          <a:xfrm>
            <a:off x="7227588" y="5627418"/>
            <a:ext cx="914400" cy="334107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설정창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75" name="꺾인 연결선 74"/>
          <p:cNvCxnSpPr>
            <a:stCxn id="21" idx="2"/>
            <a:endCxn id="42" idx="0"/>
          </p:cNvCxnSpPr>
          <p:nvPr/>
        </p:nvCxnSpPr>
        <p:spPr>
          <a:xfrm rot="5400000">
            <a:off x="7212185" y="4217720"/>
            <a:ext cx="206246" cy="73896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76"/>
          <p:cNvCxnSpPr>
            <a:stCxn id="21" idx="2"/>
            <a:endCxn id="61" idx="0"/>
          </p:cNvCxnSpPr>
          <p:nvPr/>
        </p:nvCxnSpPr>
        <p:spPr>
          <a:xfrm rot="16200000" flipH="1">
            <a:off x="7954919" y="4213947"/>
            <a:ext cx="193709" cy="73396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 78"/>
          <p:cNvCxnSpPr>
            <a:stCxn id="61" idx="2"/>
            <a:endCxn id="48" idx="0"/>
          </p:cNvCxnSpPr>
          <p:nvPr/>
        </p:nvCxnSpPr>
        <p:spPr>
          <a:xfrm rot="5400000">
            <a:off x="7819615" y="5028274"/>
            <a:ext cx="464317" cy="73397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80"/>
          <p:cNvCxnSpPr>
            <a:stCxn id="41" idx="2"/>
            <a:endCxn id="48" idx="0"/>
          </p:cNvCxnSpPr>
          <p:nvPr/>
        </p:nvCxnSpPr>
        <p:spPr>
          <a:xfrm rot="16200000" flipH="1">
            <a:off x="7079782" y="5022411"/>
            <a:ext cx="457817" cy="75219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/>
          <p:cNvGrpSpPr/>
          <p:nvPr/>
        </p:nvGrpSpPr>
        <p:grpSpPr>
          <a:xfrm>
            <a:off x="7842071" y="4677786"/>
            <a:ext cx="1153373" cy="485315"/>
            <a:chOff x="7587096" y="3930439"/>
            <a:chExt cx="1153373" cy="485315"/>
          </a:xfrm>
        </p:grpSpPr>
        <p:sp>
          <p:nvSpPr>
            <p:cNvPr id="61" name="순서도: 판단 60"/>
            <p:cNvSpPr/>
            <p:nvPr/>
          </p:nvSpPr>
          <p:spPr>
            <a:xfrm>
              <a:off x="7587096" y="3930440"/>
              <a:ext cx="1153373" cy="4853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661883" y="3930439"/>
              <a:ext cx="1003801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게임에서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나갈 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7073883" y="6183185"/>
            <a:ext cx="1221808" cy="485314"/>
            <a:chOff x="7552878" y="3930440"/>
            <a:chExt cx="1221808" cy="485314"/>
          </a:xfrm>
        </p:grpSpPr>
        <p:sp>
          <p:nvSpPr>
            <p:cNvPr id="94" name="순서도: 판단 93"/>
            <p:cNvSpPr/>
            <p:nvPr/>
          </p:nvSpPr>
          <p:spPr>
            <a:xfrm>
              <a:off x="7587096" y="3930440"/>
              <a:ext cx="1153373" cy="485314"/>
            </a:xfrm>
            <a:prstGeom prst="flowChartDecisi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7552878" y="3957653"/>
              <a:ext cx="1221808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게임에서 진짜로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 나갈 것인가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cxnSp>
        <p:nvCxnSpPr>
          <p:cNvPr id="86" name="직선 화살표 연결선 85"/>
          <p:cNvCxnSpPr>
            <a:stCxn id="48" idx="2"/>
            <a:endCxn id="94" idx="0"/>
          </p:cNvCxnSpPr>
          <p:nvPr/>
        </p:nvCxnSpPr>
        <p:spPr>
          <a:xfrm>
            <a:off x="7684788" y="5961525"/>
            <a:ext cx="0" cy="221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95" idx="3"/>
            <a:endCxn id="21" idx="3"/>
          </p:cNvCxnSpPr>
          <p:nvPr/>
        </p:nvCxnSpPr>
        <p:spPr>
          <a:xfrm flipV="1">
            <a:off x="8295691" y="4341883"/>
            <a:ext cx="57313" cy="2083959"/>
          </a:xfrm>
          <a:prstGeom prst="bentConnector3">
            <a:avLst>
              <a:gd name="adj1" fmla="val 171079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모서리가 둥근 직사각형 106"/>
          <p:cNvSpPr/>
          <p:nvPr/>
        </p:nvSpPr>
        <p:spPr>
          <a:xfrm>
            <a:off x="5249891" y="1296834"/>
            <a:ext cx="1222131" cy="424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앱 </a:t>
            </a:r>
            <a:r>
              <a:rPr lang="en-US" altLang="ko-KR" sz="1100" dirty="0"/>
              <a:t>ON</a:t>
            </a:r>
            <a:endParaRPr lang="ko-KR" altLang="en-US" sz="1100" dirty="0"/>
          </a:p>
        </p:txBody>
      </p:sp>
      <p:sp>
        <p:nvSpPr>
          <p:cNvPr id="114" name="순서도: 처리 113"/>
          <p:cNvSpPr/>
          <p:nvPr/>
        </p:nvSpPr>
        <p:spPr>
          <a:xfrm>
            <a:off x="5043271" y="1871050"/>
            <a:ext cx="1635370" cy="288668"/>
          </a:xfrm>
          <a:prstGeom prst="flowChartProcess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로비</a:t>
            </a:r>
          </a:p>
        </p:txBody>
      </p:sp>
      <p:cxnSp>
        <p:nvCxnSpPr>
          <p:cNvPr id="115" name="직선 화살표 연결선 114"/>
          <p:cNvCxnSpPr>
            <a:stCxn id="114" idx="2"/>
            <a:endCxn id="3" idx="0"/>
          </p:cNvCxnSpPr>
          <p:nvPr/>
        </p:nvCxnSpPr>
        <p:spPr>
          <a:xfrm>
            <a:off x="5860956" y="2159718"/>
            <a:ext cx="3" cy="271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 118"/>
          <p:cNvCxnSpPr>
            <a:stCxn id="95" idx="1"/>
            <a:endCxn id="114" idx="1"/>
          </p:cNvCxnSpPr>
          <p:nvPr/>
        </p:nvCxnSpPr>
        <p:spPr>
          <a:xfrm rot="10800000">
            <a:off x="5043271" y="2015384"/>
            <a:ext cx="2030612" cy="4410458"/>
          </a:xfrm>
          <a:prstGeom prst="bentConnector3">
            <a:avLst>
              <a:gd name="adj1" fmla="val 25544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9273159" y="5163100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no</a:t>
            </a:r>
            <a:endParaRPr lang="ko-KR" altLang="en-US" sz="1200" dirty="0"/>
          </a:p>
        </p:txBody>
      </p:sp>
      <p:sp>
        <p:nvSpPr>
          <p:cNvPr id="124" name="TextBox 123"/>
          <p:cNvSpPr txBox="1"/>
          <p:nvPr/>
        </p:nvSpPr>
        <p:spPr>
          <a:xfrm>
            <a:off x="1533400" y="3848886"/>
            <a:ext cx="408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yes</a:t>
            </a:r>
            <a:endParaRPr lang="ko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26497AF-A42B-488A-B76E-B0FDC5C6D8B9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51948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순서도: 판단 97"/>
          <p:cNvSpPr/>
          <p:nvPr/>
        </p:nvSpPr>
        <p:spPr>
          <a:xfrm>
            <a:off x="5326823" y="3770585"/>
            <a:ext cx="1068266" cy="404446"/>
          </a:xfrm>
          <a:prstGeom prst="flowChartDecis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게임 입장 </a:t>
            </a:r>
            <a:r>
              <a:rPr lang="en-US" altLang="ko-KR" sz="2800" b="1" dirty="0"/>
              <a:t>)</a:t>
            </a:r>
          </a:p>
        </p:txBody>
      </p:sp>
      <p:sp>
        <p:nvSpPr>
          <p:cNvPr id="40" name="모서리가 둥근 직사각형 39"/>
          <p:cNvSpPr/>
          <p:nvPr/>
        </p:nvSpPr>
        <p:spPr>
          <a:xfrm>
            <a:off x="5249891" y="1156157"/>
            <a:ext cx="1222131" cy="424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게임 입장 시도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6159898" y="1815579"/>
            <a:ext cx="1068266" cy="430887"/>
            <a:chOff x="5342212" y="1956256"/>
            <a:chExt cx="1068266" cy="430887"/>
          </a:xfrm>
        </p:grpSpPr>
        <p:sp>
          <p:nvSpPr>
            <p:cNvPr id="5" name="순서도: 판단 4"/>
            <p:cNvSpPr/>
            <p:nvPr/>
          </p:nvSpPr>
          <p:spPr>
            <a:xfrm>
              <a:off x="5342212" y="1969477"/>
              <a:ext cx="1068266" cy="404446"/>
            </a:xfrm>
            <a:prstGeom prst="flowChartDecisio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429587" y="1956256"/>
              <a:ext cx="86273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방 인원이 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다 찼는가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10" name="순서도: 처리 9"/>
          <p:cNvSpPr/>
          <p:nvPr/>
        </p:nvSpPr>
        <p:spPr>
          <a:xfrm>
            <a:off x="9100038" y="1797995"/>
            <a:ext cx="1600200" cy="474786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“</a:t>
            </a:r>
            <a:r>
              <a:rPr lang="ko-KR" altLang="en-US" sz="1100" dirty="0">
                <a:solidFill>
                  <a:schemeClr val="tx1"/>
                </a:solidFill>
              </a:rPr>
              <a:t>인원이 다 찼습니다</a:t>
            </a:r>
            <a:r>
              <a:rPr lang="en-US" altLang="ko-KR" sz="1100" dirty="0">
                <a:solidFill>
                  <a:schemeClr val="tx1"/>
                </a:solidFill>
              </a:rPr>
              <a:t>.”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메시지 출력</a:t>
            </a:r>
          </a:p>
        </p:txBody>
      </p:sp>
      <p:cxnSp>
        <p:nvCxnSpPr>
          <p:cNvPr id="22" name="꺾인 연결선 21"/>
          <p:cNvCxnSpPr>
            <a:stCxn id="40" idx="2"/>
            <a:endCxn id="6" idx="0"/>
          </p:cNvCxnSpPr>
          <p:nvPr/>
        </p:nvCxnSpPr>
        <p:spPr>
          <a:xfrm rot="16200000" flipH="1">
            <a:off x="6152364" y="1289301"/>
            <a:ext cx="234870" cy="8176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5" idx="3"/>
            <a:endCxn id="10" idx="1"/>
          </p:cNvCxnSpPr>
          <p:nvPr/>
        </p:nvCxnSpPr>
        <p:spPr>
          <a:xfrm>
            <a:off x="7228164" y="2031023"/>
            <a:ext cx="1871874" cy="43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258684" y="2944076"/>
            <a:ext cx="1213338" cy="4747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</a:rPr>
              <a:t>대기방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29" name="꺾인 연결선 28"/>
          <p:cNvCxnSpPr>
            <a:stCxn id="6" idx="2"/>
            <a:endCxn id="26" idx="0"/>
          </p:cNvCxnSpPr>
          <p:nvPr/>
        </p:nvCxnSpPr>
        <p:spPr>
          <a:xfrm rot="5400000">
            <a:off x="5923193" y="2188627"/>
            <a:ext cx="697610" cy="81328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/>
          <p:cNvGrpSpPr/>
          <p:nvPr/>
        </p:nvGrpSpPr>
        <p:grpSpPr>
          <a:xfrm>
            <a:off x="4390275" y="1797995"/>
            <a:ext cx="1426994" cy="443429"/>
            <a:chOff x="4424023" y="1789817"/>
            <a:chExt cx="1426994" cy="443429"/>
          </a:xfrm>
        </p:grpSpPr>
        <p:sp>
          <p:nvSpPr>
            <p:cNvPr id="62" name="순서도: 판단 61"/>
            <p:cNvSpPr/>
            <p:nvPr/>
          </p:nvSpPr>
          <p:spPr>
            <a:xfrm>
              <a:off x="4647073" y="1828800"/>
              <a:ext cx="1068266" cy="404446"/>
            </a:xfrm>
            <a:prstGeom prst="flowChartDecisio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424023" y="1789817"/>
              <a:ext cx="142699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게임이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이미 시작하였는가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cxnSp>
        <p:nvCxnSpPr>
          <p:cNvPr id="35" name="꺾인 연결선 34"/>
          <p:cNvCxnSpPr>
            <a:stCxn id="40" idx="2"/>
            <a:endCxn id="62" idx="0"/>
          </p:cNvCxnSpPr>
          <p:nvPr/>
        </p:nvCxnSpPr>
        <p:spPr>
          <a:xfrm rot="5400000">
            <a:off x="5376074" y="1352094"/>
            <a:ext cx="256269" cy="7134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순서도: 처리 64"/>
          <p:cNvSpPr/>
          <p:nvPr/>
        </p:nvSpPr>
        <p:spPr>
          <a:xfrm>
            <a:off x="1133953" y="1797995"/>
            <a:ext cx="1819129" cy="474786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“</a:t>
            </a:r>
            <a:r>
              <a:rPr lang="ko-KR" altLang="en-US" sz="1100" dirty="0">
                <a:solidFill>
                  <a:schemeClr val="tx1"/>
                </a:solidFill>
              </a:rPr>
              <a:t>이미 시작한 게임입니다</a:t>
            </a:r>
            <a:r>
              <a:rPr lang="en-US" altLang="ko-KR" sz="1100" dirty="0">
                <a:solidFill>
                  <a:schemeClr val="tx1"/>
                </a:solidFill>
              </a:rPr>
              <a:t>.”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메시지 출력</a:t>
            </a:r>
          </a:p>
        </p:txBody>
      </p:sp>
      <p:cxnSp>
        <p:nvCxnSpPr>
          <p:cNvPr id="43" name="꺾인 연결선 42"/>
          <p:cNvCxnSpPr>
            <a:stCxn id="62" idx="1"/>
            <a:endCxn id="65" idx="3"/>
          </p:cNvCxnSpPr>
          <p:nvPr/>
        </p:nvCxnSpPr>
        <p:spPr>
          <a:xfrm rot="10800000">
            <a:off x="2953083" y="2035389"/>
            <a:ext cx="1660243" cy="38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62" idx="2"/>
            <a:endCxn id="26" idx="0"/>
          </p:cNvCxnSpPr>
          <p:nvPr/>
        </p:nvCxnSpPr>
        <p:spPr>
          <a:xfrm rot="16200000" flipH="1">
            <a:off x="5155079" y="2233802"/>
            <a:ext cx="702652" cy="71789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/>
          <p:cNvGrpSpPr/>
          <p:nvPr/>
        </p:nvGrpSpPr>
        <p:grpSpPr>
          <a:xfrm>
            <a:off x="7591669" y="4413103"/>
            <a:ext cx="1144864" cy="430887"/>
            <a:chOff x="7607055" y="5006949"/>
            <a:chExt cx="1144864" cy="430887"/>
          </a:xfrm>
        </p:grpSpPr>
        <p:sp>
          <p:nvSpPr>
            <p:cNvPr id="90" name="순서도: 판단 89"/>
            <p:cNvSpPr/>
            <p:nvPr/>
          </p:nvSpPr>
          <p:spPr>
            <a:xfrm>
              <a:off x="7645354" y="5033390"/>
              <a:ext cx="1068266" cy="404446"/>
            </a:xfrm>
            <a:prstGeom prst="flowChartDecisio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7607055" y="5006949"/>
              <a:ext cx="11448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방장이 게임을</a:t>
              </a:r>
              <a:endParaRPr lang="en-US" altLang="ko-KR" sz="1100" dirty="0"/>
            </a:p>
            <a:p>
              <a:pPr algn="ctr"/>
              <a:r>
                <a:rPr lang="ko-KR" altLang="en-US" sz="1100" dirty="0"/>
                <a:t> 시작하였는가</a:t>
              </a:r>
              <a:r>
                <a:rPr lang="en-US" altLang="ko-KR" sz="1100" dirty="0"/>
                <a:t>?</a:t>
              </a:r>
              <a:endParaRPr lang="ko-KR" altLang="en-US" sz="1100" dirty="0"/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5271571" y="3744144"/>
            <a:ext cx="11448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/>
              <a:t>방장 권한을 </a:t>
            </a:r>
            <a:endParaRPr lang="en-US" altLang="ko-KR" sz="1100" dirty="0"/>
          </a:p>
          <a:p>
            <a:pPr algn="ctr"/>
            <a:r>
              <a:rPr lang="ko-KR" altLang="en-US" sz="1100" dirty="0"/>
              <a:t>가지고 있는가</a:t>
            </a:r>
            <a:r>
              <a:rPr lang="en-US" altLang="ko-KR" sz="1100" dirty="0"/>
              <a:t>?</a:t>
            </a:r>
            <a:endParaRPr lang="ko-KR" altLang="en-US" sz="1100" dirty="0"/>
          </a:p>
        </p:txBody>
      </p:sp>
      <p:cxnSp>
        <p:nvCxnSpPr>
          <p:cNvPr id="64" name="꺾인 연결선 63"/>
          <p:cNvCxnSpPr>
            <a:stCxn id="26" idx="2"/>
            <a:endCxn id="98" idx="0"/>
          </p:cNvCxnSpPr>
          <p:nvPr/>
        </p:nvCxnSpPr>
        <p:spPr>
          <a:xfrm rot="5400000">
            <a:off x="5687293" y="3592525"/>
            <a:ext cx="351724" cy="43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순서도: 판단 98"/>
          <p:cNvSpPr/>
          <p:nvPr/>
        </p:nvSpPr>
        <p:spPr>
          <a:xfrm>
            <a:off x="3594537" y="4365063"/>
            <a:ext cx="1068266" cy="404446"/>
          </a:xfrm>
          <a:prstGeom prst="flowChartDecis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/>
          <p:cNvSpPr txBox="1"/>
          <p:nvPr/>
        </p:nvSpPr>
        <p:spPr>
          <a:xfrm>
            <a:off x="3588298" y="4364427"/>
            <a:ext cx="10807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err="1"/>
              <a:t>인게임</a:t>
            </a:r>
            <a:r>
              <a:rPr lang="ko-KR" altLang="en-US" sz="1100" dirty="0"/>
              <a:t> 설정을</a:t>
            </a:r>
            <a:endParaRPr lang="en-US" altLang="ko-KR" sz="1100" dirty="0"/>
          </a:p>
          <a:p>
            <a:pPr algn="ctr"/>
            <a:r>
              <a:rPr lang="ko-KR" altLang="en-US" sz="1100" dirty="0"/>
              <a:t>바꿀 것인가</a:t>
            </a:r>
            <a:r>
              <a:rPr lang="en-US" altLang="ko-KR" sz="1100" dirty="0"/>
              <a:t>?</a:t>
            </a:r>
            <a:endParaRPr lang="ko-KR" altLang="en-US" sz="1100" dirty="0"/>
          </a:p>
        </p:txBody>
      </p:sp>
      <p:sp>
        <p:nvSpPr>
          <p:cNvPr id="101" name="순서도: 판단 100"/>
          <p:cNvSpPr/>
          <p:nvPr/>
        </p:nvSpPr>
        <p:spPr>
          <a:xfrm>
            <a:off x="3594537" y="5167568"/>
            <a:ext cx="1068266" cy="404446"/>
          </a:xfrm>
          <a:prstGeom prst="flowChartDecision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3650181" y="5163844"/>
            <a:ext cx="9396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/>
              <a:t>게임 시작을</a:t>
            </a:r>
            <a:endParaRPr lang="en-US" altLang="ko-KR" sz="1100" dirty="0"/>
          </a:p>
          <a:p>
            <a:pPr algn="ctr"/>
            <a:r>
              <a:rPr lang="ko-KR" altLang="en-US" sz="1100" dirty="0"/>
              <a:t> 할 것인가</a:t>
            </a:r>
            <a:r>
              <a:rPr lang="en-US" altLang="ko-KR" sz="1100" dirty="0"/>
              <a:t>?</a:t>
            </a:r>
            <a:endParaRPr lang="ko-KR" altLang="en-US" sz="1100" dirty="0"/>
          </a:p>
        </p:txBody>
      </p:sp>
      <p:cxnSp>
        <p:nvCxnSpPr>
          <p:cNvPr id="71" name="꺾인 연결선 70"/>
          <p:cNvCxnSpPr>
            <a:stCxn id="98" idx="1"/>
            <a:endCxn id="99" idx="0"/>
          </p:cNvCxnSpPr>
          <p:nvPr/>
        </p:nvCxnSpPr>
        <p:spPr>
          <a:xfrm rot="10800000" flipV="1">
            <a:off x="4128671" y="3972807"/>
            <a:ext cx="1198153" cy="39225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>
            <a:stCxn id="98" idx="3"/>
            <a:endCxn id="91" idx="0"/>
          </p:cNvCxnSpPr>
          <p:nvPr/>
        </p:nvCxnSpPr>
        <p:spPr>
          <a:xfrm>
            <a:off x="6395089" y="3972808"/>
            <a:ext cx="1769012" cy="440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1588544" y="4342479"/>
            <a:ext cx="1213338" cy="4747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인 게임 </a:t>
            </a:r>
            <a:r>
              <a:rPr lang="ko-KR" altLang="en-US" sz="1100" dirty="0" err="1">
                <a:solidFill>
                  <a:schemeClr val="tx1"/>
                </a:solidFill>
              </a:rPr>
              <a:t>설정창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116" name="직선 화살표 연결선 115"/>
          <p:cNvCxnSpPr>
            <a:stCxn id="99" idx="1"/>
            <a:endCxn id="120" idx="3"/>
          </p:cNvCxnSpPr>
          <p:nvPr/>
        </p:nvCxnSpPr>
        <p:spPr>
          <a:xfrm flipH="1">
            <a:off x="2801882" y="4567286"/>
            <a:ext cx="792655" cy="1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꺾인 연결선 120"/>
          <p:cNvCxnSpPr>
            <a:stCxn id="120" idx="2"/>
            <a:endCxn id="101" idx="1"/>
          </p:cNvCxnSpPr>
          <p:nvPr/>
        </p:nvCxnSpPr>
        <p:spPr>
          <a:xfrm rot="16200000" flipH="1">
            <a:off x="2618612" y="4393865"/>
            <a:ext cx="552527" cy="13993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99" idx="2"/>
            <a:endCxn id="101" idx="0"/>
          </p:cNvCxnSpPr>
          <p:nvPr/>
        </p:nvCxnSpPr>
        <p:spPr>
          <a:xfrm>
            <a:off x="4128670" y="4769509"/>
            <a:ext cx="0" cy="398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직사각형 142"/>
          <p:cNvSpPr/>
          <p:nvPr/>
        </p:nvSpPr>
        <p:spPr>
          <a:xfrm>
            <a:off x="5926531" y="5875058"/>
            <a:ext cx="1213338" cy="4747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게임 시작</a:t>
            </a:r>
          </a:p>
        </p:txBody>
      </p:sp>
      <p:cxnSp>
        <p:nvCxnSpPr>
          <p:cNvPr id="145" name="꺾인 연결선 144"/>
          <p:cNvCxnSpPr>
            <a:stCxn id="91" idx="2"/>
            <a:endCxn id="143" idx="0"/>
          </p:cNvCxnSpPr>
          <p:nvPr/>
        </p:nvCxnSpPr>
        <p:spPr>
          <a:xfrm rot="5400000">
            <a:off x="6833117" y="4544074"/>
            <a:ext cx="1031068" cy="16309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꺾인 연결선 146"/>
          <p:cNvCxnSpPr>
            <a:stCxn id="101" idx="3"/>
            <a:endCxn id="143" idx="0"/>
          </p:cNvCxnSpPr>
          <p:nvPr/>
        </p:nvCxnSpPr>
        <p:spPr>
          <a:xfrm>
            <a:off x="4662803" y="5369791"/>
            <a:ext cx="1870397" cy="505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7908061" y="1786812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49" name="TextBox 148"/>
          <p:cNvSpPr txBox="1"/>
          <p:nvPr/>
        </p:nvSpPr>
        <p:spPr>
          <a:xfrm>
            <a:off x="6087332" y="2355196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50" name="TextBox 149"/>
          <p:cNvSpPr txBox="1"/>
          <p:nvPr/>
        </p:nvSpPr>
        <p:spPr>
          <a:xfrm>
            <a:off x="3533962" y="1763577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51" name="TextBox 150"/>
          <p:cNvSpPr txBox="1"/>
          <p:nvPr/>
        </p:nvSpPr>
        <p:spPr>
          <a:xfrm>
            <a:off x="5330213" y="235050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52" name="TextBox 151"/>
          <p:cNvSpPr txBox="1"/>
          <p:nvPr/>
        </p:nvSpPr>
        <p:spPr>
          <a:xfrm>
            <a:off x="4587029" y="3723739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54" name="TextBox 153"/>
          <p:cNvSpPr txBox="1"/>
          <p:nvPr/>
        </p:nvSpPr>
        <p:spPr>
          <a:xfrm>
            <a:off x="7052871" y="372373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55" name="TextBox 154"/>
          <p:cNvSpPr txBox="1"/>
          <p:nvPr/>
        </p:nvSpPr>
        <p:spPr>
          <a:xfrm>
            <a:off x="3070722" y="4324078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56" name="TextBox 155"/>
          <p:cNvSpPr txBox="1"/>
          <p:nvPr/>
        </p:nvSpPr>
        <p:spPr>
          <a:xfrm>
            <a:off x="4118706" y="4756682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57" name="TextBox 156"/>
          <p:cNvSpPr txBox="1"/>
          <p:nvPr/>
        </p:nvSpPr>
        <p:spPr>
          <a:xfrm>
            <a:off x="5317563" y="5118439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sp>
        <p:nvSpPr>
          <p:cNvPr id="158" name="TextBox 157"/>
          <p:cNvSpPr txBox="1"/>
          <p:nvPr/>
        </p:nvSpPr>
        <p:spPr>
          <a:xfrm>
            <a:off x="7216390" y="5097958"/>
            <a:ext cx="389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yes</a:t>
            </a:r>
            <a:endParaRPr lang="ko-KR" altLang="en-US" sz="1100" dirty="0"/>
          </a:p>
        </p:txBody>
      </p:sp>
      <p:cxnSp>
        <p:nvCxnSpPr>
          <p:cNvPr id="160" name="꺾인 연결선 159"/>
          <p:cNvCxnSpPr>
            <a:stCxn id="102" idx="2"/>
            <a:endCxn id="26" idx="1"/>
          </p:cNvCxnSpPr>
          <p:nvPr/>
        </p:nvCxnSpPr>
        <p:spPr>
          <a:xfrm rot="5400000" flipH="1" flipV="1">
            <a:off x="3482722" y="3818769"/>
            <a:ext cx="2413262" cy="1138662"/>
          </a:xfrm>
          <a:prstGeom prst="bentConnector4">
            <a:avLst>
              <a:gd name="adj1" fmla="val -9473"/>
              <a:gd name="adj2" fmla="val -2722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꺾인 연결선 162"/>
          <p:cNvCxnSpPr>
            <a:stCxn id="91" idx="3"/>
            <a:endCxn id="26" idx="3"/>
          </p:cNvCxnSpPr>
          <p:nvPr/>
        </p:nvCxnSpPr>
        <p:spPr>
          <a:xfrm flipH="1" flipV="1">
            <a:off x="6472022" y="3181469"/>
            <a:ext cx="2264511" cy="1447078"/>
          </a:xfrm>
          <a:prstGeom prst="bentConnector3">
            <a:avLst>
              <a:gd name="adj1" fmla="val -100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686109" y="4341164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165" name="TextBox 164"/>
          <p:cNvSpPr txBox="1"/>
          <p:nvPr/>
        </p:nvSpPr>
        <p:spPr>
          <a:xfrm>
            <a:off x="8939698" y="3723739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no</a:t>
            </a:r>
            <a:endParaRPr lang="ko-KR" altLang="en-US" sz="11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DE173B3-60A0-4482-9577-A4DFE96DFC2B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7366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558823" y="362316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가만히 서있기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Idle</a:t>
            </a:r>
            <a:endParaRPr lang="ko-KR" altLang="en-US" sz="11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449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일반 캐릭터 </a:t>
            </a:r>
            <a:r>
              <a:rPr lang="en-US" altLang="ko-KR" sz="2800" b="1" dirty="0"/>
              <a:t>FSM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558822" y="567470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아이템 줍기</a:t>
            </a:r>
            <a:endParaRPr lang="en-US" altLang="ko-KR" sz="1100" dirty="0"/>
          </a:p>
          <a:p>
            <a:pPr algn="ctr"/>
            <a:r>
              <a:rPr lang="en-US" altLang="ko-KR" sz="1100" dirty="0" err="1"/>
              <a:t>Get_Item</a:t>
            </a:r>
            <a:endParaRPr lang="ko-KR" altLang="en-US" sz="1100" dirty="0"/>
          </a:p>
        </p:txBody>
      </p:sp>
      <p:cxnSp>
        <p:nvCxnSpPr>
          <p:cNvPr id="11" name="직선 화살표 연결선 10"/>
          <p:cNvCxnSpPr>
            <a:cxnSpLocks/>
          </p:cNvCxnSpPr>
          <p:nvPr/>
        </p:nvCxnSpPr>
        <p:spPr>
          <a:xfrm>
            <a:off x="6527874" y="4168287"/>
            <a:ext cx="0" cy="1506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cxnSpLocks/>
          </p:cNvCxnSpPr>
          <p:nvPr/>
        </p:nvCxnSpPr>
        <p:spPr>
          <a:xfrm flipV="1">
            <a:off x="5833282" y="4168287"/>
            <a:ext cx="0" cy="1506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385F9BD-289C-40A2-A9EA-1993893CABDB}"/>
              </a:ext>
            </a:extLst>
          </p:cNvPr>
          <p:cNvSpPr txBox="1"/>
          <p:nvPr/>
        </p:nvSpPr>
        <p:spPr>
          <a:xfrm>
            <a:off x="6512391" y="4637883"/>
            <a:ext cx="14590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아이템 줍기 버튼을 누름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25520F-6AE1-4FF6-A743-D5F0A73DB701}"/>
              </a:ext>
            </a:extLst>
          </p:cNvPr>
          <p:cNvSpPr txBox="1"/>
          <p:nvPr/>
        </p:nvSpPr>
        <p:spPr>
          <a:xfrm>
            <a:off x="4916043" y="4760247"/>
            <a:ext cx="9172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아이템을 주움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2CD7B8-BDBA-4EB9-9484-0223921BFB51}"/>
              </a:ext>
            </a:extLst>
          </p:cNvPr>
          <p:cNvSpPr/>
          <p:nvPr/>
        </p:nvSpPr>
        <p:spPr>
          <a:xfrm>
            <a:off x="8477250" y="362316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죽기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Death</a:t>
            </a:r>
            <a:endParaRPr lang="ko-KR" altLang="en-US" sz="11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E05A0B8-1554-4CAC-AF4A-4DC448B46725}"/>
              </a:ext>
            </a:extLst>
          </p:cNvPr>
          <p:cNvCxnSpPr>
            <a:cxnSpLocks/>
          </p:cNvCxnSpPr>
          <p:nvPr/>
        </p:nvCxnSpPr>
        <p:spPr>
          <a:xfrm>
            <a:off x="6791641" y="3895725"/>
            <a:ext cx="16875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8A39A5-F4C9-4599-A351-65C6F62318E2}"/>
              </a:ext>
            </a:extLst>
          </p:cNvPr>
          <p:cNvSpPr/>
          <p:nvPr/>
        </p:nvSpPr>
        <p:spPr>
          <a:xfrm>
            <a:off x="5558822" y="2031666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걷기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Walk</a:t>
            </a:r>
            <a:endParaRPr lang="ko-KR" altLang="en-US" sz="1100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31B3DA3-C62C-4CF9-928F-D05CE24BE303}"/>
              </a:ext>
            </a:extLst>
          </p:cNvPr>
          <p:cNvCxnSpPr>
            <a:cxnSpLocks/>
          </p:cNvCxnSpPr>
          <p:nvPr/>
        </p:nvCxnSpPr>
        <p:spPr>
          <a:xfrm>
            <a:off x="6527874" y="2576790"/>
            <a:ext cx="0" cy="10463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CD82C4A-1996-4DC8-8AC6-33037C5DFA71}"/>
              </a:ext>
            </a:extLst>
          </p:cNvPr>
          <p:cNvCxnSpPr>
            <a:cxnSpLocks/>
          </p:cNvCxnSpPr>
          <p:nvPr/>
        </p:nvCxnSpPr>
        <p:spPr>
          <a:xfrm flipV="1">
            <a:off x="5833282" y="2576790"/>
            <a:ext cx="0" cy="111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E5BB25A-8191-4E6A-A5F3-5D71FD9AE13B}"/>
              </a:ext>
            </a:extLst>
          </p:cNvPr>
          <p:cNvSpPr txBox="1"/>
          <p:nvPr/>
        </p:nvSpPr>
        <p:spPr>
          <a:xfrm>
            <a:off x="4838297" y="3007615"/>
            <a:ext cx="1072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갈 방향으로</a:t>
            </a:r>
            <a:r>
              <a:rPr lang="en-US" altLang="ko-KR" sz="900" b="1" dirty="0"/>
              <a:t> </a:t>
            </a:r>
            <a:r>
              <a:rPr lang="ko-KR" altLang="en-US" sz="900" b="1" dirty="0"/>
              <a:t>이동</a:t>
            </a:r>
            <a:endParaRPr lang="en-US" altLang="ko-KR" sz="9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2F3A2F-E146-4EF8-A086-CC6B6A2A407E}"/>
              </a:ext>
            </a:extLst>
          </p:cNvPr>
          <p:cNvSpPr txBox="1"/>
          <p:nvPr/>
        </p:nvSpPr>
        <p:spPr>
          <a:xfrm>
            <a:off x="6486139" y="297972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이동 완료</a:t>
            </a:r>
            <a:endParaRPr lang="en-US" altLang="ko-KR" sz="9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84D443-B877-4145-8B46-E2DBE5DB5F65}"/>
              </a:ext>
            </a:extLst>
          </p:cNvPr>
          <p:cNvSpPr txBox="1"/>
          <p:nvPr/>
        </p:nvSpPr>
        <p:spPr>
          <a:xfrm>
            <a:off x="7172545" y="3664893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공격 당함</a:t>
            </a:r>
            <a:endParaRPr lang="en-US" altLang="ko-KR" sz="9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5F79573-A900-4299-9210-DC4717CC7318}"/>
              </a:ext>
            </a:extLst>
          </p:cNvPr>
          <p:cNvSpPr txBox="1"/>
          <p:nvPr/>
        </p:nvSpPr>
        <p:spPr>
          <a:xfrm>
            <a:off x="7515748" y="2083775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공격 당함</a:t>
            </a:r>
            <a:endParaRPr lang="en-US" altLang="ko-KR" sz="900" b="1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181FCCF-1E6C-473C-81B8-7BDD259A5469}"/>
              </a:ext>
            </a:extLst>
          </p:cNvPr>
          <p:cNvSpPr/>
          <p:nvPr/>
        </p:nvSpPr>
        <p:spPr>
          <a:xfrm>
            <a:off x="2217455" y="2046322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제작</a:t>
            </a:r>
            <a:endParaRPr lang="en-US" altLang="ko-KR" sz="1100" dirty="0"/>
          </a:p>
          <a:p>
            <a:pPr algn="ctr"/>
            <a:r>
              <a:rPr lang="en-US" altLang="ko-KR" sz="1100" dirty="0"/>
              <a:t>Produce</a:t>
            </a:r>
            <a:endParaRPr lang="ko-KR" altLang="en-US" sz="1100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E101E58-7294-4B11-99BF-A058EF90714A}"/>
              </a:ext>
            </a:extLst>
          </p:cNvPr>
          <p:cNvCxnSpPr>
            <a:cxnSpLocks/>
          </p:cNvCxnSpPr>
          <p:nvPr/>
        </p:nvCxnSpPr>
        <p:spPr>
          <a:xfrm flipH="1">
            <a:off x="3426826" y="2128918"/>
            <a:ext cx="21319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1B99DD4-28F2-47FB-9E93-189A994A5A2E}"/>
              </a:ext>
            </a:extLst>
          </p:cNvPr>
          <p:cNvCxnSpPr>
            <a:cxnSpLocks/>
          </p:cNvCxnSpPr>
          <p:nvPr/>
        </p:nvCxnSpPr>
        <p:spPr>
          <a:xfrm>
            <a:off x="3450274" y="2428875"/>
            <a:ext cx="21085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4CA4AA08-DE9D-4B22-A10A-BC0760F97C97}"/>
              </a:ext>
            </a:extLst>
          </p:cNvPr>
          <p:cNvCxnSpPr>
            <a:stCxn id="30" idx="3"/>
            <a:endCxn id="16" idx="0"/>
          </p:cNvCxnSpPr>
          <p:nvPr/>
        </p:nvCxnSpPr>
        <p:spPr>
          <a:xfrm>
            <a:off x="6791641" y="2304228"/>
            <a:ext cx="2302019" cy="131893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3B7E1DBB-1FFC-421D-BF3F-2537BC91FAB6}"/>
              </a:ext>
            </a:extLst>
          </p:cNvPr>
          <p:cNvCxnSpPr>
            <a:cxnSpLocks/>
          </p:cNvCxnSpPr>
          <p:nvPr/>
        </p:nvCxnSpPr>
        <p:spPr>
          <a:xfrm>
            <a:off x="3162300" y="2591446"/>
            <a:ext cx="2396522" cy="1159500"/>
          </a:xfrm>
          <a:prstGeom prst="bentConnector3">
            <a:avLst>
              <a:gd name="adj1" fmla="val 71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1FC52FFB-383B-4A69-8415-BE7F476BB09C}"/>
              </a:ext>
            </a:extLst>
          </p:cNvPr>
          <p:cNvCxnSpPr/>
          <p:nvPr/>
        </p:nvCxnSpPr>
        <p:spPr>
          <a:xfrm rot="10800000">
            <a:off x="2443346" y="2591447"/>
            <a:ext cx="3115476" cy="1456679"/>
          </a:xfrm>
          <a:prstGeom prst="bentConnector3">
            <a:avLst>
              <a:gd name="adj1" fmla="val 10014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5CFB2E8F-6F83-4625-BDE0-B04C0576810B}"/>
              </a:ext>
            </a:extLst>
          </p:cNvPr>
          <p:cNvCxnSpPr>
            <a:stCxn id="48" idx="0"/>
            <a:endCxn id="16" idx="3"/>
          </p:cNvCxnSpPr>
          <p:nvPr/>
        </p:nvCxnSpPr>
        <p:spPr>
          <a:xfrm rot="16200000" flipH="1">
            <a:off x="5347265" y="-467079"/>
            <a:ext cx="1849403" cy="6876204"/>
          </a:xfrm>
          <a:prstGeom prst="bentConnector4">
            <a:avLst>
              <a:gd name="adj1" fmla="val -12361"/>
              <a:gd name="adj2" fmla="val 10332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C572AAC-8BB4-4EB0-9C9E-E0ED14C25879}"/>
              </a:ext>
            </a:extLst>
          </p:cNvPr>
          <p:cNvSpPr txBox="1"/>
          <p:nvPr/>
        </p:nvSpPr>
        <p:spPr>
          <a:xfrm>
            <a:off x="5794439" y="158946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공격 당함</a:t>
            </a:r>
            <a:endParaRPr lang="en-US" altLang="ko-KR" sz="9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A6A29DA-6504-4207-84BD-6E8277D1B789}"/>
              </a:ext>
            </a:extLst>
          </p:cNvPr>
          <p:cNvSpPr txBox="1"/>
          <p:nvPr/>
        </p:nvSpPr>
        <p:spPr>
          <a:xfrm>
            <a:off x="4205501" y="192357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시작</a:t>
            </a:r>
            <a:endParaRPr lang="en-US" altLang="ko-KR" sz="9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D02F302-6375-476D-A243-B008CBBAE7ED}"/>
              </a:ext>
            </a:extLst>
          </p:cNvPr>
          <p:cNvSpPr txBox="1"/>
          <p:nvPr/>
        </p:nvSpPr>
        <p:spPr>
          <a:xfrm>
            <a:off x="4167760" y="241465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완료</a:t>
            </a:r>
            <a:endParaRPr lang="en-US" altLang="ko-KR" sz="9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D1779C-78AE-4D98-BC06-70842595FE6E}"/>
              </a:ext>
            </a:extLst>
          </p:cNvPr>
          <p:cNvSpPr txBox="1"/>
          <p:nvPr/>
        </p:nvSpPr>
        <p:spPr>
          <a:xfrm>
            <a:off x="3192279" y="302082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완료</a:t>
            </a:r>
            <a:endParaRPr lang="en-US" altLang="ko-KR" sz="9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216C1AD-76A7-4A99-AB8E-C27B5972658D}"/>
              </a:ext>
            </a:extLst>
          </p:cNvPr>
          <p:cNvSpPr txBox="1"/>
          <p:nvPr/>
        </p:nvSpPr>
        <p:spPr>
          <a:xfrm>
            <a:off x="3960869" y="405793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시작</a:t>
            </a:r>
            <a:endParaRPr lang="en-US" altLang="ko-KR" sz="9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913B00-8015-4039-9914-4991E2A9E2DF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55983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558823" y="362316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가만히 서있기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Idle</a:t>
            </a:r>
            <a:endParaRPr lang="ko-KR" altLang="en-US" sz="11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5449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납치자 캐릭터 </a:t>
            </a:r>
            <a:r>
              <a:rPr lang="en-US" altLang="ko-KR" sz="2800" b="1" dirty="0"/>
              <a:t>FSM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558822" y="567470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아이템 줍기</a:t>
            </a:r>
            <a:endParaRPr lang="en-US" altLang="ko-KR" sz="1100" dirty="0"/>
          </a:p>
          <a:p>
            <a:pPr algn="ctr"/>
            <a:r>
              <a:rPr lang="en-US" altLang="ko-KR" sz="1100" dirty="0" err="1"/>
              <a:t>Get_Item</a:t>
            </a:r>
            <a:endParaRPr lang="ko-KR" altLang="en-US" sz="1100" dirty="0"/>
          </a:p>
        </p:txBody>
      </p:sp>
      <p:cxnSp>
        <p:nvCxnSpPr>
          <p:cNvPr id="11" name="직선 화살표 연결선 10"/>
          <p:cNvCxnSpPr>
            <a:cxnSpLocks/>
          </p:cNvCxnSpPr>
          <p:nvPr/>
        </p:nvCxnSpPr>
        <p:spPr>
          <a:xfrm>
            <a:off x="6527874" y="4168287"/>
            <a:ext cx="0" cy="1506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cxnSpLocks/>
          </p:cNvCxnSpPr>
          <p:nvPr/>
        </p:nvCxnSpPr>
        <p:spPr>
          <a:xfrm flipV="1">
            <a:off x="5833282" y="4168287"/>
            <a:ext cx="0" cy="1506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385F9BD-289C-40A2-A9EA-1993893CABDB}"/>
              </a:ext>
            </a:extLst>
          </p:cNvPr>
          <p:cNvSpPr txBox="1"/>
          <p:nvPr/>
        </p:nvSpPr>
        <p:spPr>
          <a:xfrm>
            <a:off x="6512391" y="4637883"/>
            <a:ext cx="14590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아이템 줍기 버튼을 누름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25520F-6AE1-4FF6-A743-D5F0A73DB701}"/>
              </a:ext>
            </a:extLst>
          </p:cNvPr>
          <p:cNvSpPr txBox="1"/>
          <p:nvPr/>
        </p:nvSpPr>
        <p:spPr>
          <a:xfrm>
            <a:off x="4916043" y="4760247"/>
            <a:ext cx="9172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아이템을 주움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2CD7B8-BDBA-4EB9-9484-0223921BFB51}"/>
              </a:ext>
            </a:extLst>
          </p:cNvPr>
          <p:cNvSpPr/>
          <p:nvPr/>
        </p:nvSpPr>
        <p:spPr>
          <a:xfrm>
            <a:off x="8477250" y="3623163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사살</a:t>
            </a:r>
            <a:endParaRPr lang="en-US" altLang="ko-KR" sz="1100" dirty="0"/>
          </a:p>
          <a:p>
            <a:pPr algn="ctr"/>
            <a:r>
              <a:rPr lang="en-US" altLang="ko-KR" sz="1100" dirty="0"/>
              <a:t>Kill</a:t>
            </a:r>
            <a:endParaRPr lang="ko-KR" altLang="en-US" sz="11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8A39A5-F4C9-4599-A351-65C6F62318E2}"/>
              </a:ext>
            </a:extLst>
          </p:cNvPr>
          <p:cNvSpPr/>
          <p:nvPr/>
        </p:nvSpPr>
        <p:spPr>
          <a:xfrm>
            <a:off x="5558822" y="2031666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걷기</a:t>
            </a:r>
            <a:endParaRPr lang="en-US" altLang="ko-KR" sz="1100" dirty="0"/>
          </a:p>
          <a:p>
            <a:pPr algn="ctr"/>
            <a:r>
              <a:rPr lang="en-US" altLang="ko-KR" sz="1100" dirty="0"/>
              <a:t>Walk</a:t>
            </a:r>
            <a:endParaRPr lang="ko-KR" altLang="en-US" sz="1100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31B3DA3-C62C-4CF9-928F-D05CE24BE303}"/>
              </a:ext>
            </a:extLst>
          </p:cNvPr>
          <p:cNvCxnSpPr>
            <a:cxnSpLocks/>
          </p:cNvCxnSpPr>
          <p:nvPr/>
        </p:nvCxnSpPr>
        <p:spPr>
          <a:xfrm>
            <a:off x="6527874" y="2576790"/>
            <a:ext cx="0" cy="10463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CD82C4A-1996-4DC8-8AC6-33037C5DFA71}"/>
              </a:ext>
            </a:extLst>
          </p:cNvPr>
          <p:cNvCxnSpPr>
            <a:cxnSpLocks/>
          </p:cNvCxnSpPr>
          <p:nvPr/>
        </p:nvCxnSpPr>
        <p:spPr>
          <a:xfrm flipV="1">
            <a:off x="5833282" y="2576790"/>
            <a:ext cx="0" cy="111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E5BB25A-8191-4E6A-A5F3-5D71FD9AE13B}"/>
              </a:ext>
            </a:extLst>
          </p:cNvPr>
          <p:cNvSpPr txBox="1"/>
          <p:nvPr/>
        </p:nvSpPr>
        <p:spPr>
          <a:xfrm>
            <a:off x="4838297" y="3007615"/>
            <a:ext cx="1072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갈 방향으로</a:t>
            </a:r>
            <a:r>
              <a:rPr lang="en-US" altLang="ko-KR" sz="900" b="1" dirty="0"/>
              <a:t> </a:t>
            </a:r>
            <a:r>
              <a:rPr lang="ko-KR" altLang="en-US" sz="900" b="1" dirty="0"/>
              <a:t>이동</a:t>
            </a:r>
            <a:endParaRPr lang="en-US" altLang="ko-KR" sz="9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2F3A2F-E146-4EF8-A086-CC6B6A2A407E}"/>
              </a:ext>
            </a:extLst>
          </p:cNvPr>
          <p:cNvSpPr txBox="1"/>
          <p:nvPr/>
        </p:nvSpPr>
        <p:spPr>
          <a:xfrm>
            <a:off x="6486139" y="297972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이동 완료</a:t>
            </a:r>
            <a:endParaRPr lang="en-US" altLang="ko-KR" sz="900" b="1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181FCCF-1E6C-473C-81B8-7BDD259A5469}"/>
              </a:ext>
            </a:extLst>
          </p:cNvPr>
          <p:cNvSpPr/>
          <p:nvPr/>
        </p:nvSpPr>
        <p:spPr>
          <a:xfrm>
            <a:off x="2217455" y="2046322"/>
            <a:ext cx="1232819" cy="54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제작</a:t>
            </a:r>
            <a:endParaRPr lang="en-US" altLang="ko-KR" sz="1100" dirty="0"/>
          </a:p>
          <a:p>
            <a:pPr algn="ctr"/>
            <a:r>
              <a:rPr lang="en-US" altLang="ko-KR" sz="1100" dirty="0"/>
              <a:t>Produce</a:t>
            </a:r>
            <a:endParaRPr lang="ko-KR" altLang="en-US" sz="1100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E101E58-7294-4B11-99BF-A058EF90714A}"/>
              </a:ext>
            </a:extLst>
          </p:cNvPr>
          <p:cNvCxnSpPr>
            <a:cxnSpLocks/>
          </p:cNvCxnSpPr>
          <p:nvPr/>
        </p:nvCxnSpPr>
        <p:spPr>
          <a:xfrm flipH="1">
            <a:off x="3426826" y="2128918"/>
            <a:ext cx="21319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1B99DD4-28F2-47FB-9E93-189A994A5A2E}"/>
              </a:ext>
            </a:extLst>
          </p:cNvPr>
          <p:cNvCxnSpPr>
            <a:cxnSpLocks/>
          </p:cNvCxnSpPr>
          <p:nvPr/>
        </p:nvCxnSpPr>
        <p:spPr>
          <a:xfrm>
            <a:off x="3450274" y="2428875"/>
            <a:ext cx="21085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3B7E1DBB-1FFC-421D-BF3F-2537BC91FAB6}"/>
              </a:ext>
            </a:extLst>
          </p:cNvPr>
          <p:cNvCxnSpPr>
            <a:cxnSpLocks/>
          </p:cNvCxnSpPr>
          <p:nvPr/>
        </p:nvCxnSpPr>
        <p:spPr>
          <a:xfrm>
            <a:off x="3162300" y="2591446"/>
            <a:ext cx="2396522" cy="1159500"/>
          </a:xfrm>
          <a:prstGeom prst="bentConnector3">
            <a:avLst>
              <a:gd name="adj1" fmla="val 71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1FC52FFB-383B-4A69-8415-BE7F476BB09C}"/>
              </a:ext>
            </a:extLst>
          </p:cNvPr>
          <p:cNvCxnSpPr/>
          <p:nvPr/>
        </p:nvCxnSpPr>
        <p:spPr>
          <a:xfrm rot="10800000">
            <a:off x="2443346" y="2591447"/>
            <a:ext cx="3115476" cy="1456679"/>
          </a:xfrm>
          <a:prstGeom prst="bentConnector3">
            <a:avLst>
              <a:gd name="adj1" fmla="val 10014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8A6A29DA-6504-4207-84BD-6E8277D1B789}"/>
              </a:ext>
            </a:extLst>
          </p:cNvPr>
          <p:cNvSpPr txBox="1"/>
          <p:nvPr/>
        </p:nvSpPr>
        <p:spPr>
          <a:xfrm>
            <a:off x="4205501" y="1923578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시작</a:t>
            </a:r>
            <a:endParaRPr lang="en-US" altLang="ko-KR" sz="9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D02F302-6375-476D-A243-B008CBBAE7ED}"/>
              </a:ext>
            </a:extLst>
          </p:cNvPr>
          <p:cNvSpPr txBox="1"/>
          <p:nvPr/>
        </p:nvSpPr>
        <p:spPr>
          <a:xfrm>
            <a:off x="4167760" y="241465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완료</a:t>
            </a:r>
            <a:endParaRPr lang="en-US" altLang="ko-KR" sz="9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D1779C-78AE-4D98-BC06-70842595FE6E}"/>
              </a:ext>
            </a:extLst>
          </p:cNvPr>
          <p:cNvSpPr txBox="1"/>
          <p:nvPr/>
        </p:nvSpPr>
        <p:spPr>
          <a:xfrm>
            <a:off x="3192279" y="302082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완료</a:t>
            </a:r>
            <a:endParaRPr lang="en-US" altLang="ko-KR" sz="9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216C1AD-76A7-4A99-AB8E-C27B5972658D}"/>
              </a:ext>
            </a:extLst>
          </p:cNvPr>
          <p:cNvSpPr txBox="1"/>
          <p:nvPr/>
        </p:nvSpPr>
        <p:spPr>
          <a:xfrm>
            <a:off x="3960869" y="4057939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제작 시작</a:t>
            </a:r>
            <a:endParaRPr lang="en-US" altLang="ko-KR" sz="900" b="1" dirty="0"/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BA6E340E-FD0A-4081-8B47-29DC9B8B3EFE}"/>
              </a:ext>
            </a:extLst>
          </p:cNvPr>
          <p:cNvCxnSpPr>
            <a:cxnSpLocks/>
            <a:stCxn id="30" idx="3"/>
            <a:endCxn id="16" idx="0"/>
          </p:cNvCxnSpPr>
          <p:nvPr/>
        </p:nvCxnSpPr>
        <p:spPr>
          <a:xfrm>
            <a:off x="6791641" y="2304228"/>
            <a:ext cx="2302019" cy="131893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FF0938C-F8B7-486E-8C39-49504D84D8FC}"/>
              </a:ext>
            </a:extLst>
          </p:cNvPr>
          <p:cNvCxnSpPr>
            <a:stCxn id="8" idx="3"/>
            <a:endCxn id="16" idx="1"/>
          </p:cNvCxnSpPr>
          <p:nvPr/>
        </p:nvCxnSpPr>
        <p:spPr>
          <a:xfrm>
            <a:off x="6791642" y="3895725"/>
            <a:ext cx="16856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3089928-12C7-46FB-B52A-B8D8D808A904}"/>
              </a:ext>
            </a:extLst>
          </p:cNvPr>
          <p:cNvSpPr txBox="1"/>
          <p:nvPr/>
        </p:nvSpPr>
        <p:spPr>
          <a:xfrm>
            <a:off x="7324167" y="2059297"/>
            <a:ext cx="8418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킬</a:t>
            </a:r>
            <a:r>
              <a:rPr lang="en-US" altLang="ko-KR" sz="900" b="1" dirty="0"/>
              <a:t> </a:t>
            </a:r>
            <a:r>
              <a:rPr lang="ko-KR" altLang="en-US" sz="900" b="1" dirty="0"/>
              <a:t>버튼 누름</a:t>
            </a:r>
            <a:endParaRPr lang="en-US" altLang="ko-KR" sz="9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C8FE687-6682-4241-AF1E-D602D6FF9453}"/>
              </a:ext>
            </a:extLst>
          </p:cNvPr>
          <p:cNvSpPr txBox="1"/>
          <p:nvPr/>
        </p:nvSpPr>
        <p:spPr>
          <a:xfrm>
            <a:off x="7066101" y="3676866"/>
            <a:ext cx="8418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킬</a:t>
            </a:r>
            <a:r>
              <a:rPr lang="en-US" altLang="ko-KR" sz="900" b="1" dirty="0"/>
              <a:t> </a:t>
            </a:r>
            <a:r>
              <a:rPr lang="ko-KR" altLang="en-US" sz="900" b="1" dirty="0"/>
              <a:t>버튼 누름</a:t>
            </a:r>
            <a:endParaRPr lang="en-US" altLang="ko-KR" sz="9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BD721A-AF3E-4808-AD11-3B840D163F3B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8160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B712F4-1803-4DE0-9375-06783D1230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C38AC-B9A0-489A-8FF2-46864E0FEE93}"/>
              </a:ext>
            </a:extLst>
          </p:cNvPr>
          <p:cNvSpPr txBox="1"/>
          <p:nvPr/>
        </p:nvSpPr>
        <p:spPr>
          <a:xfrm flipH="1">
            <a:off x="4046218" y="2667000"/>
            <a:ext cx="6078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dirty="0"/>
              <a:t>부분 설명</a:t>
            </a:r>
          </a:p>
        </p:txBody>
      </p:sp>
    </p:spTree>
    <p:extLst>
      <p:ext uri="{BB962C8B-B14F-4D97-AF65-F5344CB8AC3E}">
        <p14:creationId xmlns:p14="http://schemas.microsoft.com/office/powerpoint/2010/main" val="9370222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192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설명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킬 </a:t>
            </a:r>
            <a:r>
              <a:rPr lang="en-US" altLang="ko-KR" sz="2800" b="1" dirty="0"/>
              <a:t>)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9FDDAA37-5452-4586-81C7-A66A978F67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42" b="96986" l="709" r="97518">
                        <a14:foregroundMark x1="3369" y1="4787" x2="1064" y2="15957"/>
                        <a14:foregroundMark x1="1064" y1="15957" x2="84574" y2="88298"/>
                        <a14:foregroundMark x1="84574" y1="88298" x2="40603" y2="78901"/>
                        <a14:foregroundMark x1="40603" y1="78901" x2="38652" y2="14539"/>
                        <a14:foregroundMark x1="38652" y1="14539" x2="55851" y2="5142"/>
                        <a14:foregroundMark x1="85461" y1="12234" x2="92199" y2="20745"/>
                        <a14:foregroundMark x1="94149" y1="74113" x2="97695" y2="97163"/>
                        <a14:foregroundMark x1="97695" y1="97163" x2="97695" y2="97163"/>
                        <a14:foregroundMark x1="96099" y1="95745" x2="24823" y2="92730"/>
                        <a14:foregroundMark x1="32092" y1="99823" x2="709" y2="94504"/>
                        <a14:foregroundMark x1="709" y1="94504" x2="4610" y2="19326"/>
                        <a14:foregroundMark x1="93085" y1="61879" x2="92376" y2="748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088" b="14550"/>
          <a:stretch/>
        </p:blipFill>
        <p:spPr bwMode="auto">
          <a:xfrm>
            <a:off x="646545" y="2241447"/>
            <a:ext cx="4101907" cy="205073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9CD58A1E-1E3C-4603-9745-F6F91EE936E2}"/>
              </a:ext>
            </a:extLst>
          </p:cNvPr>
          <p:cNvGrpSpPr/>
          <p:nvPr/>
        </p:nvGrpSpPr>
        <p:grpSpPr>
          <a:xfrm>
            <a:off x="664314" y="2241447"/>
            <a:ext cx="4084137" cy="2050734"/>
            <a:chOff x="5786373" y="2317235"/>
            <a:chExt cx="5787676" cy="2906118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3E07EA69-1FDF-4D5D-83A7-E90F7109DAA4}"/>
                </a:ext>
              </a:extLst>
            </p:cNvPr>
            <p:cNvSpPr/>
            <p:nvPr/>
          </p:nvSpPr>
          <p:spPr>
            <a:xfrm rot="5400000">
              <a:off x="7227152" y="876456"/>
              <a:ext cx="2906118" cy="5787676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9FD74B8-BA85-49E5-B875-C7F403CC90D8}"/>
                </a:ext>
              </a:extLst>
            </p:cNvPr>
            <p:cNvSpPr/>
            <p:nvPr/>
          </p:nvSpPr>
          <p:spPr>
            <a:xfrm>
              <a:off x="6233787" y="4020815"/>
              <a:ext cx="914400" cy="9144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BEE446DC-DB36-406D-85E9-D15BAD1AF744}"/>
                </a:ext>
              </a:extLst>
            </p:cNvPr>
            <p:cNvSpPr/>
            <p:nvPr/>
          </p:nvSpPr>
          <p:spPr>
            <a:xfrm>
              <a:off x="6548483" y="4335511"/>
              <a:ext cx="285007" cy="2850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EA8C2CF-0210-48F3-8B07-2A7333FE2A59}"/>
                </a:ext>
              </a:extLst>
            </p:cNvPr>
            <p:cNvSpPr/>
            <p:nvPr/>
          </p:nvSpPr>
          <p:spPr>
            <a:xfrm>
              <a:off x="10705820" y="4461523"/>
              <a:ext cx="516758" cy="516758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38" name="표 5">
            <a:extLst>
              <a:ext uri="{FF2B5EF4-FFF2-40B4-BE49-F238E27FC236}">
                <a16:creationId xmlns:a16="http://schemas.microsoft.com/office/drawing/2014/main" id="{C4C73E54-1F5A-4E92-B109-37379E8058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263352"/>
              </p:ext>
            </p:extLst>
          </p:nvPr>
        </p:nvGraphicFramePr>
        <p:xfrm>
          <a:off x="1941016" y="3982493"/>
          <a:ext cx="1567692" cy="212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956">
                  <a:extLst>
                    <a:ext uri="{9D8B030D-6E8A-4147-A177-3AD203B41FA5}">
                      <a16:colId xmlns:a16="http://schemas.microsoft.com/office/drawing/2014/main" val="1868863342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723230960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1254395096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1209383244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3974439090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3807488686"/>
                    </a:ext>
                  </a:extLst>
                </a:gridCol>
                <a:gridCol w="223956">
                  <a:extLst>
                    <a:ext uri="{9D8B030D-6E8A-4147-A177-3AD203B41FA5}">
                      <a16:colId xmlns:a16="http://schemas.microsoft.com/office/drawing/2014/main" val="908778751"/>
                    </a:ext>
                  </a:extLst>
                </a:gridCol>
              </a:tblGrid>
              <a:tr h="212719"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53180" marR="53180" marT="26590" marB="265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398652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4FAF574-EE10-4B33-A8F7-0FF0D0D608D2}"/>
              </a:ext>
            </a:extLst>
          </p:cNvPr>
          <p:cNvCxnSpPr>
            <a:cxnSpLocks/>
            <a:stCxn id="37" idx="7"/>
          </p:cNvCxnSpPr>
          <p:nvPr/>
        </p:nvCxnSpPr>
        <p:spPr>
          <a:xfrm>
            <a:off x="4447029" y="3807990"/>
            <a:ext cx="8915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29DA500-0E02-43A4-8969-DCA2635C1A1B}"/>
              </a:ext>
            </a:extLst>
          </p:cNvPr>
          <p:cNvSpPr txBox="1"/>
          <p:nvPr/>
        </p:nvSpPr>
        <p:spPr>
          <a:xfrm>
            <a:off x="5375520" y="2804955"/>
            <a:ext cx="685335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납치자가 플레이를 하던 중 일반 플레이어의 주변에 가면 </a:t>
            </a:r>
            <a:r>
              <a:rPr lang="en-US" altLang="ko-KR" sz="1200" dirty="0"/>
              <a:t>Kill </a:t>
            </a:r>
            <a:r>
              <a:rPr lang="ko-KR" altLang="en-US" sz="1200" dirty="0"/>
              <a:t>버튼으로 변환됩니다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err="1"/>
              <a:t>킬은</a:t>
            </a:r>
            <a:r>
              <a:rPr lang="ko-KR" altLang="en-US" sz="1200" dirty="0"/>
              <a:t> 밤이 되었을 때 </a:t>
            </a:r>
            <a:r>
              <a:rPr lang="ko-KR" altLang="en-US" sz="1200" dirty="0" err="1"/>
              <a:t>쿨타임이</a:t>
            </a:r>
            <a:r>
              <a:rPr lang="ko-KR" altLang="en-US" sz="1200" dirty="0"/>
              <a:t> 돌기 시작하고 </a:t>
            </a:r>
            <a:r>
              <a:rPr lang="ko-KR" altLang="en-US" sz="1200" dirty="0" err="1"/>
              <a:t>쿨타임이</a:t>
            </a:r>
            <a:r>
              <a:rPr lang="ko-KR" altLang="en-US" sz="1200" dirty="0"/>
              <a:t> 한번 돌 때마다 킬 스택이 하나 쌓입니다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 err="1"/>
              <a:t>쿨타임은</a:t>
            </a:r>
            <a:r>
              <a:rPr lang="ko-KR" altLang="en-US" sz="1200" dirty="0"/>
              <a:t> </a:t>
            </a:r>
            <a:r>
              <a:rPr lang="en-US" altLang="ko-KR" sz="1200" dirty="0"/>
              <a:t>20</a:t>
            </a:r>
            <a:r>
              <a:rPr lang="ko-KR" altLang="en-US" sz="1200" dirty="0"/>
              <a:t>초를 기본으로 설정한다</a:t>
            </a:r>
            <a:r>
              <a:rPr lang="en-US" altLang="ko-KR" sz="1200" dirty="0"/>
              <a:t>. (</a:t>
            </a:r>
            <a:r>
              <a:rPr lang="ko-KR" altLang="en-US" sz="1200" dirty="0"/>
              <a:t>밤이 </a:t>
            </a:r>
            <a:r>
              <a:rPr lang="en-US" altLang="ko-KR" sz="1200" dirty="0"/>
              <a:t>60</a:t>
            </a:r>
            <a:r>
              <a:rPr lang="ko-KR" altLang="en-US" sz="1200" dirty="0"/>
              <a:t>초로 설정 되었을 때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ko-KR" altLang="en-US" sz="1200" dirty="0" err="1"/>
              <a:t>킬은</a:t>
            </a:r>
            <a:r>
              <a:rPr lang="ko-KR" altLang="en-US" sz="1200" dirty="0"/>
              <a:t> 낮</a:t>
            </a:r>
            <a:r>
              <a:rPr lang="en-US" altLang="ko-KR" sz="1200" dirty="0"/>
              <a:t>, </a:t>
            </a:r>
            <a:r>
              <a:rPr lang="ko-KR" altLang="en-US" sz="1200" dirty="0"/>
              <a:t>밤 상관 없이 할 수 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 err="1"/>
              <a:t>킬을</a:t>
            </a:r>
            <a:r>
              <a:rPr lang="ko-KR" altLang="en-US" sz="1200" dirty="0"/>
              <a:t> 할 때는 밤에 쌓인 스택을 두개 사용하여 </a:t>
            </a:r>
            <a:r>
              <a:rPr lang="ko-KR" altLang="en-US" sz="1200" dirty="0" err="1"/>
              <a:t>킬이</a:t>
            </a:r>
            <a:r>
              <a:rPr lang="ko-KR" altLang="en-US" sz="1200" dirty="0"/>
              <a:t> 가능하다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킬 스택이 부족할 경우에는 화면 중앙에 빨간색으로 </a:t>
            </a:r>
            <a:r>
              <a:rPr lang="en-US" altLang="ko-KR" sz="1200" dirty="0"/>
              <a:t>“</a:t>
            </a:r>
            <a:r>
              <a:rPr lang="ko-KR" altLang="en-US" sz="1200" dirty="0">
                <a:solidFill>
                  <a:srgbClr val="FF0000"/>
                </a:solidFill>
              </a:rPr>
              <a:t>킬 스택이 부족합니다</a:t>
            </a:r>
            <a:r>
              <a:rPr lang="en-US" altLang="ko-KR" sz="1200" dirty="0"/>
              <a:t>.” </a:t>
            </a:r>
            <a:r>
              <a:rPr lang="ko-KR" altLang="en-US" sz="1200" dirty="0"/>
              <a:t>라는 메시지 표시</a:t>
            </a:r>
            <a:endParaRPr lang="en-US" altLang="ko-KR" sz="1200" dirty="0"/>
          </a:p>
          <a:p>
            <a:endParaRPr lang="en-US" altLang="ko-KR" sz="1200" dirty="0"/>
          </a:p>
          <a:p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E9A9A1-8E8B-470B-BA9F-0D62F00364E1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38029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 </a:t>
            </a:r>
            <a:r>
              <a:rPr lang="ko-KR" altLang="en-US" sz="2800" b="1" dirty="0" err="1"/>
              <a:t>콜라이더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)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2917E76-C0DB-4CC4-B7CB-88719189CFFA}"/>
              </a:ext>
            </a:extLst>
          </p:cNvPr>
          <p:cNvGrpSpPr/>
          <p:nvPr/>
        </p:nvGrpSpPr>
        <p:grpSpPr>
          <a:xfrm>
            <a:off x="2298979" y="1328458"/>
            <a:ext cx="8248948" cy="5378753"/>
            <a:chOff x="1313924" y="913349"/>
            <a:chExt cx="9564151" cy="6058133"/>
          </a:xfrm>
        </p:grpSpPr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97354F4D-A87C-44F0-B8AF-820316F1AB82}"/>
                </a:ext>
              </a:extLst>
            </p:cNvPr>
            <p:cNvSpPr/>
            <p:nvPr/>
          </p:nvSpPr>
          <p:spPr>
            <a:xfrm>
              <a:off x="1313924" y="913349"/>
              <a:ext cx="9564151" cy="6058133"/>
            </a:xfrm>
            <a:custGeom>
              <a:avLst/>
              <a:gdLst>
                <a:gd name="connsiteX0" fmla="*/ 3801036 w 10246659"/>
                <a:gd name="connsiteY0" fmla="*/ 6230471 h 6490447"/>
                <a:gd name="connsiteX1" fmla="*/ 4374777 w 10246659"/>
                <a:gd name="connsiteY1" fmla="*/ 6490447 h 6490447"/>
                <a:gd name="connsiteX2" fmla="*/ 5746377 w 10246659"/>
                <a:gd name="connsiteY2" fmla="*/ 6087036 h 6490447"/>
                <a:gd name="connsiteX3" fmla="*/ 6069106 w 10246659"/>
                <a:gd name="connsiteY3" fmla="*/ 5647765 h 6490447"/>
                <a:gd name="connsiteX4" fmla="*/ 7288306 w 10246659"/>
                <a:gd name="connsiteY4" fmla="*/ 5827059 h 6490447"/>
                <a:gd name="connsiteX5" fmla="*/ 8256495 w 10246659"/>
                <a:gd name="connsiteY5" fmla="*/ 6355977 h 6490447"/>
                <a:gd name="connsiteX6" fmla="*/ 8758518 w 10246659"/>
                <a:gd name="connsiteY6" fmla="*/ 4939553 h 6490447"/>
                <a:gd name="connsiteX7" fmla="*/ 10246659 w 10246659"/>
                <a:gd name="connsiteY7" fmla="*/ 4105836 h 6490447"/>
                <a:gd name="connsiteX8" fmla="*/ 9610165 w 10246659"/>
                <a:gd name="connsiteY8" fmla="*/ 3083859 h 6490447"/>
                <a:gd name="connsiteX9" fmla="*/ 9762565 w 10246659"/>
                <a:gd name="connsiteY9" fmla="*/ 1532965 h 6490447"/>
                <a:gd name="connsiteX10" fmla="*/ 8686800 w 10246659"/>
                <a:gd name="connsiteY10" fmla="*/ 286871 h 6490447"/>
                <a:gd name="connsiteX11" fmla="*/ 7611036 w 10246659"/>
                <a:gd name="connsiteY11" fmla="*/ 564777 h 6490447"/>
                <a:gd name="connsiteX12" fmla="*/ 6230471 w 10246659"/>
                <a:gd name="connsiteY12" fmla="*/ 385483 h 6490447"/>
                <a:gd name="connsiteX13" fmla="*/ 3702424 w 10246659"/>
                <a:gd name="connsiteY13" fmla="*/ 466165 h 6490447"/>
                <a:gd name="connsiteX14" fmla="*/ 2680448 w 10246659"/>
                <a:gd name="connsiteY14" fmla="*/ 0 h 6490447"/>
                <a:gd name="connsiteX15" fmla="*/ 1281953 w 10246659"/>
                <a:gd name="connsiteY15" fmla="*/ 1147483 h 6490447"/>
                <a:gd name="connsiteX16" fmla="*/ 1255059 w 10246659"/>
                <a:gd name="connsiteY16" fmla="*/ 1900518 h 6490447"/>
                <a:gd name="connsiteX17" fmla="*/ 484095 w 10246659"/>
                <a:gd name="connsiteY17" fmla="*/ 2160495 h 6490447"/>
                <a:gd name="connsiteX18" fmla="*/ 0 w 10246659"/>
                <a:gd name="connsiteY18" fmla="*/ 3863789 h 6490447"/>
                <a:gd name="connsiteX19" fmla="*/ 1371600 w 10246659"/>
                <a:gd name="connsiteY19" fmla="*/ 5029200 h 6490447"/>
                <a:gd name="connsiteX20" fmla="*/ 2967318 w 10246659"/>
                <a:gd name="connsiteY20" fmla="*/ 5513295 h 6490447"/>
                <a:gd name="connsiteX21" fmla="*/ 3801036 w 10246659"/>
                <a:gd name="connsiteY21" fmla="*/ 6230471 h 649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246659" h="6490447">
                  <a:moveTo>
                    <a:pt x="3801036" y="6230471"/>
                  </a:moveTo>
                  <a:lnTo>
                    <a:pt x="4374777" y="6490447"/>
                  </a:lnTo>
                  <a:lnTo>
                    <a:pt x="5746377" y="6087036"/>
                  </a:lnTo>
                  <a:lnTo>
                    <a:pt x="6069106" y="5647765"/>
                  </a:lnTo>
                  <a:lnTo>
                    <a:pt x="7288306" y="5827059"/>
                  </a:lnTo>
                  <a:lnTo>
                    <a:pt x="8256495" y="6355977"/>
                  </a:lnTo>
                  <a:lnTo>
                    <a:pt x="8758518" y="4939553"/>
                  </a:lnTo>
                  <a:lnTo>
                    <a:pt x="10246659" y="4105836"/>
                  </a:lnTo>
                  <a:lnTo>
                    <a:pt x="9610165" y="3083859"/>
                  </a:lnTo>
                  <a:lnTo>
                    <a:pt x="9762565" y="1532965"/>
                  </a:lnTo>
                  <a:lnTo>
                    <a:pt x="8686800" y="286871"/>
                  </a:lnTo>
                  <a:lnTo>
                    <a:pt x="7611036" y="564777"/>
                  </a:lnTo>
                  <a:lnTo>
                    <a:pt x="6230471" y="385483"/>
                  </a:lnTo>
                  <a:lnTo>
                    <a:pt x="3702424" y="466165"/>
                  </a:lnTo>
                  <a:lnTo>
                    <a:pt x="2680448" y="0"/>
                  </a:lnTo>
                  <a:lnTo>
                    <a:pt x="1281953" y="1147483"/>
                  </a:lnTo>
                  <a:lnTo>
                    <a:pt x="1255059" y="1900518"/>
                  </a:lnTo>
                  <a:lnTo>
                    <a:pt x="484095" y="2160495"/>
                  </a:lnTo>
                  <a:lnTo>
                    <a:pt x="0" y="3863789"/>
                  </a:lnTo>
                  <a:lnTo>
                    <a:pt x="1371600" y="5029200"/>
                  </a:lnTo>
                  <a:lnTo>
                    <a:pt x="2967318" y="5513295"/>
                  </a:lnTo>
                  <a:lnTo>
                    <a:pt x="3801036" y="623047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Picture 4">
              <a:extLst>
                <a:ext uri="{FF2B5EF4-FFF2-40B4-BE49-F238E27FC236}">
                  <a16:creationId xmlns:a16="http://schemas.microsoft.com/office/drawing/2014/main" id="{777EDF42-1362-4054-8432-5F004F2540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820" b="96820" l="4520" r="95347">
                          <a14:foregroundMark x1="28187" y1="6520" x2="24333" y2="12280"/>
                          <a14:foregroundMark x1="30053" y1="5200" x2="28067" y2="3860"/>
                          <a14:foregroundMark x1="53933" y1="38700" x2="52720" y2="52740"/>
                          <a14:foregroundMark x1="52720" y1="52740" x2="52720" y2="52740"/>
                          <a14:foregroundMark x1="53387" y1="37380" x2="53053" y2="46800"/>
                          <a14:foregroundMark x1="53053" y1="46800" x2="53053" y2="46800"/>
                          <a14:foregroundMark x1="63947" y1="25340" x2="73413" y2="29960"/>
                          <a14:foregroundMark x1="73413" y1="29960" x2="73413" y2="29960"/>
                          <a14:foregroundMark x1="62627" y1="26660" x2="73747" y2="28800"/>
                          <a14:foregroundMark x1="44360" y1="22860" x2="34347" y2="21200"/>
                          <a14:foregroundMark x1="34347" y1="21200" x2="34347" y2="21200"/>
                          <a14:foregroundMark x1="89933" y1="21200" x2="88280" y2="65280"/>
                          <a14:foregroundMark x1="88280" y1="65280" x2="88280" y2="65280"/>
                          <a14:foregroundMark x1="89267" y1="24340" x2="94107" y2="40200"/>
                          <a14:foregroundMark x1="94107" y1="40200" x2="91360" y2="65280"/>
                          <a14:foregroundMark x1="77600" y1="71400" x2="64840" y2="78660"/>
                          <a14:foregroundMark x1="64840" y1="78660" x2="64840" y2="78660"/>
                          <a14:foregroundMark x1="58667" y1="85420" x2="51187" y2="96820"/>
                          <a14:foregroundMark x1="51187" y1="96820" x2="51187" y2="96820"/>
                          <a14:foregroundMark x1="53160" y1="87900" x2="51627" y2="84940"/>
                          <a14:foregroundMark x1="51400" y1="79480" x2="53387" y2="91380"/>
                          <a14:foregroundMark x1="53387" y1="91380" x2="53387" y2="91380"/>
                          <a14:foregroundMark x1="11560" y1="50260" x2="15067" y2="58020"/>
                          <a14:foregroundMark x1="15067" y1="58020" x2="14973" y2="62980"/>
                          <a14:foregroundMark x1="7707" y1="47300" x2="5973" y2="60700"/>
                          <a14:foregroundMark x1="5973" y1="60700" x2="7267" y2="63640"/>
                          <a14:foregroundMark x1="17720" y1="28300" x2="10453" y2="46300"/>
                          <a14:foregroundMark x1="10453" y1="46300" x2="10453" y2="46300"/>
                          <a14:foregroundMark x1="4520" y1="52900" x2="4960" y2="60820"/>
                          <a14:foregroundMark x1="18280" y1="63480" x2="26547" y2="79380"/>
                          <a14:foregroundMark x1="26547" y1="79380" x2="41387" y2="84280"/>
                          <a14:foregroundMark x1="95347" y1="33940" x2="94267" y2="54800"/>
                          <a14:backgroundMark x1="96653" y1="40740" x2="96760" y2="39300"/>
                          <a14:backgroundMark x1="96373" y1="28500" x2="96933" y2="33600"/>
                          <a14:backgroundMark x1="97560" y1="37000" x2="96253" y2="416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5436" y="1145240"/>
              <a:ext cx="8391525" cy="559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6">
              <a:extLst>
                <a:ext uri="{FF2B5EF4-FFF2-40B4-BE49-F238E27FC236}">
                  <a16:creationId xmlns:a16="http://schemas.microsoft.com/office/drawing/2014/main" id="{832EFBEA-3E1F-4C09-B485-297EBED33F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61" b="90967" l="9961" r="89990">
                          <a14:foregroundMark x1="34863" y1="20410" x2="31201" y2="28320"/>
                          <a14:foregroundMark x1="31201" y1="28320" x2="31689" y2="29004"/>
                          <a14:foregroundMark x1="38037" y1="18604" x2="49121" y2="18750"/>
                          <a14:foregroundMark x1="49121" y1="18750" x2="62109" y2="28906"/>
                          <a14:foregroundMark x1="62109" y1="28906" x2="59375" y2="54785"/>
                          <a14:foregroundMark x1="59375" y1="54785" x2="61230" y2="61523"/>
                          <a14:foregroundMark x1="69434" y1="49707" x2="65283" y2="60156"/>
                          <a14:foregroundMark x1="49316" y1="38184" x2="54590" y2="40820"/>
                          <a14:foregroundMark x1="37207" y1="39307" x2="42090" y2="41406"/>
                          <a14:foregroundMark x1="44189" y1="54736" x2="47021" y2="73877"/>
                          <a14:foregroundMark x1="47021" y1="73877" x2="46924" y2="74463"/>
                          <a14:foregroundMark x1="50293" y1="59570" x2="51953" y2="53613"/>
                          <a14:foregroundMark x1="82910" y1="27246" x2="83057" y2="27783"/>
                          <a14:foregroundMark x1="44727" y1="90283" x2="47005" y2="90874"/>
                          <a14:backgroundMark x1="76660" y1="21826" x2="85156" y2="27930"/>
                          <a14:backgroundMark x1="47510" y1="91260" x2="47510" y2="91260"/>
                          <a14:backgroundMark x1="47070" y1="91260" x2="47559" y2="91309"/>
                          <a14:backgroundMark x1="46680" y1="91455" x2="47559" y2="9126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5962" y="5345027"/>
              <a:ext cx="300037" cy="300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EBC63FEE-AE2B-46E7-872B-70451D1E3C75}"/>
              </a:ext>
            </a:extLst>
          </p:cNvPr>
          <p:cNvSpPr/>
          <p:nvPr/>
        </p:nvSpPr>
        <p:spPr>
          <a:xfrm>
            <a:off x="2800350" y="4033838"/>
            <a:ext cx="481013" cy="842962"/>
          </a:xfrm>
          <a:custGeom>
            <a:avLst/>
            <a:gdLst>
              <a:gd name="connsiteX0" fmla="*/ 361950 w 481013"/>
              <a:gd name="connsiteY0" fmla="*/ 842962 h 842962"/>
              <a:gd name="connsiteX1" fmla="*/ 481013 w 481013"/>
              <a:gd name="connsiteY1" fmla="*/ 771525 h 842962"/>
              <a:gd name="connsiteX2" fmla="*/ 457200 w 481013"/>
              <a:gd name="connsiteY2" fmla="*/ 652462 h 842962"/>
              <a:gd name="connsiteX3" fmla="*/ 228600 w 481013"/>
              <a:gd name="connsiteY3" fmla="*/ 409575 h 842962"/>
              <a:gd name="connsiteX4" fmla="*/ 223838 w 481013"/>
              <a:gd name="connsiteY4" fmla="*/ 338137 h 842962"/>
              <a:gd name="connsiteX5" fmla="*/ 381000 w 481013"/>
              <a:gd name="connsiteY5" fmla="*/ 333375 h 842962"/>
              <a:gd name="connsiteX6" fmla="*/ 390525 w 481013"/>
              <a:gd name="connsiteY6" fmla="*/ 233362 h 842962"/>
              <a:gd name="connsiteX7" fmla="*/ 357188 w 481013"/>
              <a:gd name="connsiteY7" fmla="*/ 90487 h 842962"/>
              <a:gd name="connsiteX8" fmla="*/ 228600 w 481013"/>
              <a:gd name="connsiteY8" fmla="*/ 80962 h 842962"/>
              <a:gd name="connsiteX9" fmla="*/ 223838 w 481013"/>
              <a:gd name="connsiteY9" fmla="*/ 9525 h 842962"/>
              <a:gd name="connsiteX10" fmla="*/ 4763 w 481013"/>
              <a:gd name="connsiteY10" fmla="*/ 0 h 842962"/>
              <a:gd name="connsiteX11" fmla="*/ 0 w 481013"/>
              <a:gd name="connsiteY11" fmla="*/ 495300 h 842962"/>
              <a:gd name="connsiteX12" fmla="*/ 361950 w 481013"/>
              <a:gd name="connsiteY12" fmla="*/ 842962 h 84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1013" h="842962">
                <a:moveTo>
                  <a:pt x="361950" y="842962"/>
                </a:moveTo>
                <a:lnTo>
                  <a:pt x="481013" y="771525"/>
                </a:lnTo>
                <a:lnTo>
                  <a:pt x="457200" y="652462"/>
                </a:lnTo>
                <a:lnTo>
                  <a:pt x="228600" y="409575"/>
                </a:lnTo>
                <a:lnTo>
                  <a:pt x="223838" y="338137"/>
                </a:lnTo>
                <a:lnTo>
                  <a:pt x="381000" y="333375"/>
                </a:lnTo>
                <a:lnTo>
                  <a:pt x="390525" y="233362"/>
                </a:lnTo>
                <a:lnTo>
                  <a:pt x="357188" y="90487"/>
                </a:lnTo>
                <a:lnTo>
                  <a:pt x="228600" y="80962"/>
                </a:lnTo>
                <a:lnTo>
                  <a:pt x="223838" y="9525"/>
                </a:lnTo>
                <a:lnTo>
                  <a:pt x="4763" y="0"/>
                </a:lnTo>
                <a:cubicBezTo>
                  <a:pt x="3175" y="165100"/>
                  <a:pt x="1588" y="330200"/>
                  <a:pt x="0" y="495300"/>
                </a:cubicBezTo>
                <a:lnTo>
                  <a:pt x="361950" y="842962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F8F8CA02-8C12-40FB-9D04-93B15210E8AE}"/>
              </a:ext>
            </a:extLst>
          </p:cNvPr>
          <p:cNvSpPr/>
          <p:nvPr/>
        </p:nvSpPr>
        <p:spPr>
          <a:xfrm>
            <a:off x="3600450" y="3657600"/>
            <a:ext cx="447675" cy="490538"/>
          </a:xfrm>
          <a:custGeom>
            <a:avLst/>
            <a:gdLst>
              <a:gd name="connsiteX0" fmla="*/ 114300 w 447675"/>
              <a:gd name="connsiteY0" fmla="*/ 0 h 490538"/>
              <a:gd name="connsiteX1" fmla="*/ 9525 w 447675"/>
              <a:gd name="connsiteY1" fmla="*/ 47625 h 490538"/>
              <a:gd name="connsiteX2" fmla="*/ 0 w 447675"/>
              <a:gd name="connsiteY2" fmla="*/ 295275 h 490538"/>
              <a:gd name="connsiteX3" fmla="*/ 157163 w 447675"/>
              <a:gd name="connsiteY3" fmla="*/ 452438 h 490538"/>
              <a:gd name="connsiteX4" fmla="*/ 309563 w 447675"/>
              <a:gd name="connsiteY4" fmla="*/ 490538 h 490538"/>
              <a:gd name="connsiteX5" fmla="*/ 433388 w 447675"/>
              <a:gd name="connsiteY5" fmla="*/ 409575 h 490538"/>
              <a:gd name="connsiteX6" fmla="*/ 447675 w 447675"/>
              <a:gd name="connsiteY6" fmla="*/ 352425 h 490538"/>
              <a:gd name="connsiteX7" fmla="*/ 114300 w 447675"/>
              <a:gd name="connsiteY7" fmla="*/ 0 h 490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7675" h="490538">
                <a:moveTo>
                  <a:pt x="114300" y="0"/>
                </a:moveTo>
                <a:lnTo>
                  <a:pt x="9525" y="47625"/>
                </a:lnTo>
                <a:lnTo>
                  <a:pt x="0" y="295275"/>
                </a:lnTo>
                <a:lnTo>
                  <a:pt x="157163" y="452438"/>
                </a:lnTo>
                <a:lnTo>
                  <a:pt x="309563" y="490538"/>
                </a:lnTo>
                <a:lnTo>
                  <a:pt x="433388" y="409575"/>
                </a:lnTo>
                <a:lnTo>
                  <a:pt x="447675" y="352425"/>
                </a:lnTo>
                <a:lnTo>
                  <a:pt x="114300" y="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EF1B7CE5-00A0-45F9-B4ED-08E46D6815FD}"/>
              </a:ext>
            </a:extLst>
          </p:cNvPr>
          <p:cNvSpPr/>
          <p:nvPr/>
        </p:nvSpPr>
        <p:spPr>
          <a:xfrm>
            <a:off x="5705475" y="5476875"/>
            <a:ext cx="419100" cy="200025"/>
          </a:xfrm>
          <a:custGeom>
            <a:avLst/>
            <a:gdLst>
              <a:gd name="connsiteX0" fmla="*/ 0 w 419100"/>
              <a:gd name="connsiteY0" fmla="*/ 42863 h 200025"/>
              <a:gd name="connsiteX1" fmla="*/ 4763 w 419100"/>
              <a:gd name="connsiteY1" fmla="*/ 200025 h 200025"/>
              <a:gd name="connsiteX2" fmla="*/ 381000 w 419100"/>
              <a:gd name="connsiteY2" fmla="*/ 195263 h 200025"/>
              <a:gd name="connsiteX3" fmla="*/ 419100 w 419100"/>
              <a:gd name="connsiteY3" fmla="*/ 138113 h 200025"/>
              <a:gd name="connsiteX4" fmla="*/ 409575 w 419100"/>
              <a:gd name="connsiteY4" fmla="*/ 4763 h 200025"/>
              <a:gd name="connsiteX5" fmla="*/ 61913 w 419100"/>
              <a:gd name="connsiteY5" fmla="*/ 0 h 200025"/>
              <a:gd name="connsiteX6" fmla="*/ 0 w 419100"/>
              <a:gd name="connsiteY6" fmla="*/ 42863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100" h="200025">
                <a:moveTo>
                  <a:pt x="0" y="42863"/>
                </a:moveTo>
                <a:lnTo>
                  <a:pt x="4763" y="200025"/>
                </a:lnTo>
                <a:lnTo>
                  <a:pt x="381000" y="195263"/>
                </a:lnTo>
                <a:lnTo>
                  <a:pt x="419100" y="138113"/>
                </a:lnTo>
                <a:lnTo>
                  <a:pt x="409575" y="4763"/>
                </a:lnTo>
                <a:lnTo>
                  <a:pt x="61913" y="0"/>
                </a:lnTo>
                <a:lnTo>
                  <a:pt x="0" y="42863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B3E286B9-CDBE-480D-87AC-6EB5866C2078}"/>
              </a:ext>
            </a:extLst>
          </p:cNvPr>
          <p:cNvSpPr/>
          <p:nvPr/>
        </p:nvSpPr>
        <p:spPr>
          <a:xfrm>
            <a:off x="6272905" y="5831204"/>
            <a:ext cx="419100" cy="200025"/>
          </a:xfrm>
          <a:custGeom>
            <a:avLst/>
            <a:gdLst>
              <a:gd name="connsiteX0" fmla="*/ 0 w 419100"/>
              <a:gd name="connsiteY0" fmla="*/ 42863 h 200025"/>
              <a:gd name="connsiteX1" fmla="*/ 4763 w 419100"/>
              <a:gd name="connsiteY1" fmla="*/ 200025 h 200025"/>
              <a:gd name="connsiteX2" fmla="*/ 381000 w 419100"/>
              <a:gd name="connsiteY2" fmla="*/ 195263 h 200025"/>
              <a:gd name="connsiteX3" fmla="*/ 419100 w 419100"/>
              <a:gd name="connsiteY3" fmla="*/ 138113 h 200025"/>
              <a:gd name="connsiteX4" fmla="*/ 409575 w 419100"/>
              <a:gd name="connsiteY4" fmla="*/ 4763 h 200025"/>
              <a:gd name="connsiteX5" fmla="*/ 61913 w 419100"/>
              <a:gd name="connsiteY5" fmla="*/ 0 h 200025"/>
              <a:gd name="connsiteX6" fmla="*/ 0 w 419100"/>
              <a:gd name="connsiteY6" fmla="*/ 42863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100" h="200025">
                <a:moveTo>
                  <a:pt x="0" y="42863"/>
                </a:moveTo>
                <a:lnTo>
                  <a:pt x="4763" y="200025"/>
                </a:lnTo>
                <a:lnTo>
                  <a:pt x="381000" y="195263"/>
                </a:lnTo>
                <a:lnTo>
                  <a:pt x="419100" y="138113"/>
                </a:lnTo>
                <a:lnTo>
                  <a:pt x="409575" y="4763"/>
                </a:lnTo>
                <a:lnTo>
                  <a:pt x="61913" y="0"/>
                </a:lnTo>
                <a:lnTo>
                  <a:pt x="0" y="42863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86A896B9-7D9B-41D3-85E1-A5CF55524CDD}"/>
              </a:ext>
            </a:extLst>
          </p:cNvPr>
          <p:cNvSpPr/>
          <p:nvPr/>
        </p:nvSpPr>
        <p:spPr>
          <a:xfrm>
            <a:off x="6210300" y="4210050"/>
            <a:ext cx="757238" cy="314325"/>
          </a:xfrm>
          <a:custGeom>
            <a:avLst/>
            <a:gdLst>
              <a:gd name="connsiteX0" fmla="*/ 0 w 757238"/>
              <a:gd name="connsiteY0" fmla="*/ 161925 h 314325"/>
              <a:gd name="connsiteX1" fmla="*/ 33338 w 757238"/>
              <a:gd name="connsiteY1" fmla="*/ 209550 h 314325"/>
              <a:gd name="connsiteX2" fmla="*/ 342900 w 757238"/>
              <a:gd name="connsiteY2" fmla="*/ 314325 h 314325"/>
              <a:gd name="connsiteX3" fmla="*/ 509588 w 757238"/>
              <a:gd name="connsiteY3" fmla="*/ 300038 h 314325"/>
              <a:gd name="connsiteX4" fmla="*/ 652463 w 757238"/>
              <a:gd name="connsiteY4" fmla="*/ 242888 h 314325"/>
              <a:gd name="connsiteX5" fmla="*/ 695325 w 757238"/>
              <a:gd name="connsiteY5" fmla="*/ 161925 h 314325"/>
              <a:gd name="connsiteX6" fmla="*/ 757238 w 757238"/>
              <a:gd name="connsiteY6" fmla="*/ 76200 h 314325"/>
              <a:gd name="connsiteX7" fmla="*/ 600075 w 757238"/>
              <a:gd name="connsiteY7" fmla="*/ 0 h 314325"/>
              <a:gd name="connsiteX8" fmla="*/ 261938 w 757238"/>
              <a:gd name="connsiteY8" fmla="*/ 42863 h 314325"/>
              <a:gd name="connsiteX9" fmla="*/ 0 w 757238"/>
              <a:gd name="connsiteY9" fmla="*/ 161925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57238" h="314325">
                <a:moveTo>
                  <a:pt x="0" y="161925"/>
                </a:moveTo>
                <a:lnTo>
                  <a:pt x="33338" y="209550"/>
                </a:lnTo>
                <a:lnTo>
                  <a:pt x="342900" y="314325"/>
                </a:lnTo>
                <a:lnTo>
                  <a:pt x="509588" y="300038"/>
                </a:lnTo>
                <a:lnTo>
                  <a:pt x="652463" y="242888"/>
                </a:lnTo>
                <a:lnTo>
                  <a:pt x="695325" y="161925"/>
                </a:lnTo>
                <a:lnTo>
                  <a:pt x="757238" y="76200"/>
                </a:lnTo>
                <a:lnTo>
                  <a:pt x="600075" y="0"/>
                </a:lnTo>
                <a:lnTo>
                  <a:pt x="261938" y="42863"/>
                </a:lnTo>
                <a:lnTo>
                  <a:pt x="0" y="161925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AC7FED34-3164-4A98-80B4-4B591B70ABF0}"/>
              </a:ext>
            </a:extLst>
          </p:cNvPr>
          <p:cNvSpPr/>
          <p:nvPr/>
        </p:nvSpPr>
        <p:spPr>
          <a:xfrm>
            <a:off x="5934075" y="4343400"/>
            <a:ext cx="171450" cy="95250"/>
          </a:xfrm>
          <a:custGeom>
            <a:avLst/>
            <a:gdLst>
              <a:gd name="connsiteX0" fmla="*/ 0 w 171450"/>
              <a:gd name="connsiteY0" fmla="*/ 28575 h 95250"/>
              <a:gd name="connsiteX1" fmla="*/ 85725 w 171450"/>
              <a:gd name="connsiteY1" fmla="*/ 95250 h 95250"/>
              <a:gd name="connsiteX2" fmla="*/ 66675 w 171450"/>
              <a:gd name="connsiteY2" fmla="*/ 76200 h 95250"/>
              <a:gd name="connsiteX3" fmla="*/ 171450 w 171450"/>
              <a:gd name="connsiteY3" fmla="*/ 42863 h 95250"/>
              <a:gd name="connsiteX4" fmla="*/ 114300 w 171450"/>
              <a:gd name="connsiteY4" fmla="*/ 0 h 95250"/>
              <a:gd name="connsiteX5" fmla="*/ 0 w 171450"/>
              <a:gd name="connsiteY5" fmla="*/ 28575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1450" h="95250">
                <a:moveTo>
                  <a:pt x="0" y="28575"/>
                </a:moveTo>
                <a:lnTo>
                  <a:pt x="85725" y="95250"/>
                </a:lnTo>
                <a:lnTo>
                  <a:pt x="66675" y="76200"/>
                </a:lnTo>
                <a:lnTo>
                  <a:pt x="171450" y="42863"/>
                </a:lnTo>
                <a:lnTo>
                  <a:pt x="114300" y="0"/>
                </a:lnTo>
                <a:lnTo>
                  <a:pt x="0" y="28575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252C6385-BF86-4105-BF54-4E959DA24DEB}"/>
              </a:ext>
            </a:extLst>
          </p:cNvPr>
          <p:cNvSpPr/>
          <p:nvPr/>
        </p:nvSpPr>
        <p:spPr>
          <a:xfrm>
            <a:off x="5726949" y="4271962"/>
            <a:ext cx="149975" cy="95250"/>
          </a:xfrm>
          <a:custGeom>
            <a:avLst/>
            <a:gdLst>
              <a:gd name="connsiteX0" fmla="*/ 0 w 171450"/>
              <a:gd name="connsiteY0" fmla="*/ 28575 h 95250"/>
              <a:gd name="connsiteX1" fmla="*/ 85725 w 171450"/>
              <a:gd name="connsiteY1" fmla="*/ 95250 h 95250"/>
              <a:gd name="connsiteX2" fmla="*/ 66675 w 171450"/>
              <a:gd name="connsiteY2" fmla="*/ 76200 h 95250"/>
              <a:gd name="connsiteX3" fmla="*/ 171450 w 171450"/>
              <a:gd name="connsiteY3" fmla="*/ 42863 h 95250"/>
              <a:gd name="connsiteX4" fmla="*/ 114300 w 171450"/>
              <a:gd name="connsiteY4" fmla="*/ 0 h 95250"/>
              <a:gd name="connsiteX5" fmla="*/ 0 w 171450"/>
              <a:gd name="connsiteY5" fmla="*/ 28575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1450" h="95250">
                <a:moveTo>
                  <a:pt x="0" y="28575"/>
                </a:moveTo>
                <a:lnTo>
                  <a:pt x="85725" y="95250"/>
                </a:lnTo>
                <a:lnTo>
                  <a:pt x="66675" y="76200"/>
                </a:lnTo>
                <a:lnTo>
                  <a:pt x="171450" y="42863"/>
                </a:lnTo>
                <a:lnTo>
                  <a:pt x="114300" y="0"/>
                </a:lnTo>
                <a:lnTo>
                  <a:pt x="0" y="28575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15B0CD46-2F28-459B-847A-071E3AF84043}"/>
              </a:ext>
            </a:extLst>
          </p:cNvPr>
          <p:cNvSpPr/>
          <p:nvPr/>
        </p:nvSpPr>
        <p:spPr>
          <a:xfrm>
            <a:off x="8205788" y="3048000"/>
            <a:ext cx="595312" cy="1824038"/>
          </a:xfrm>
          <a:custGeom>
            <a:avLst/>
            <a:gdLst>
              <a:gd name="connsiteX0" fmla="*/ 57150 w 595312"/>
              <a:gd name="connsiteY0" fmla="*/ 1824038 h 1824038"/>
              <a:gd name="connsiteX1" fmla="*/ 209550 w 595312"/>
              <a:gd name="connsiteY1" fmla="*/ 1743075 h 1824038"/>
              <a:gd name="connsiteX2" fmla="*/ 223837 w 595312"/>
              <a:gd name="connsiteY2" fmla="*/ 1562100 h 1824038"/>
              <a:gd name="connsiteX3" fmla="*/ 414337 w 595312"/>
              <a:gd name="connsiteY3" fmla="*/ 1085850 h 1824038"/>
              <a:gd name="connsiteX4" fmla="*/ 390525 w 595312"/>
              <a:gd name="connsiteY4" fmla="*/ 1038225 h 1824038"/>
              <a:gd name="connsiteX5" fmla="*/ 433387 w 595312"/>
              <a:gd name="connsiteY5" fmla="*/ 966788 h 1824038"/>
              <a:gd name="connsiteX6" fmla="*/ 490537 w 595312"/>
              <a:gd name="connsiteY6" fmla="*/ 790575 h 1824038"/>
              <a:gd name="connsiteX7" fmla="*/ 466725 w 595312"/>
              <a:gd name="connsiteY7" fmla="*/ 728663 h 1824038"/>
              <a:gd name="connsiteX8" fmla="*/ 595312 w 595312"/>
              <a:gd name="connsiteY8" fmla="*/ 542925 h 1824038"/>
              <a:gd name="connsiteX9" fmla="*/ 566737 w 595312"/>
              <a:gd name="connsiteY9" fmla="*/ 257175 h 1824038"/>
              <a:gd name="connsiteX10" fmla="*/ 461962 w 595312"/>
              <a:gd name="connsiteY10" fmla="*/ 76200 h 1824038"/>
              <a:gd name="connsiteX11" fmla="*/ 314325 w 595312"/>
              <a:gd name="connsiteY11" fmla="*/ 14288 h 1824038"/>
              <a:gd name="connsiteX12" fmla="*/ 119062 w 595312"/>
              <a:gd name="connsiteY12" fmla="*/ 0 h 1824038"/>
              <a:gd name="connsiteX13" fmla="*/ 57150 w 595312"/>
              <a:gd name="connsiteY13" fmla="*/ 52388 h 1824038"/>
              <a:gd name="connsiteX14" fmla="*/ 85725 w 595312"/>
              <a:gd name="connsiteY14" fmla="*/ 138113 h 1824038"/>
              <a:gd name="connsiteX15" fmla="*/ 385762 w 595312"/>
              <a:gd name="connsiteY15" fmla="*/ 414338 h 1824038"/>
              <a:gd name="connsiteX16" fmla="*/ 61912 w 595312"/>
              <a:gd name="connsiteY16" fmla="*/ 1133475 h 1824038"/>
              <a:gd name="connsiteX17" fmla="*/ 0 w 595312"/>
              <a:gd name="connsiteY17" fmla="*/ 1762125 h 1824038"/>
              <a:gd name="connsiteX18" fmla="*/ 57150 w 595312"/>
              <a:gd name="connsiteY18" fmla="*/ 1824038 h 1824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95312" h="1824038">
                <a:moveTo>
                  <a:pt x="57150" y="1824038"/>
                </a:moveTo>
                <a:lnTo>
                  <a:pt x="209550" y="1743075"/>
                </a:lnTo>
                <a:lnTo>
                  <a:pt x="223837" y="1562100"/>
                </a:lnTo>
                <a:lnTo>
                  <a:pt x="414337" y="1085850"/>
                </a:lnTo>
                <a:lnTo>
                  <a:pt x="390525" y="1038225"/>
                </a:lnTo>
                <a:lnTo>
                  <a:pt x="433387" y="966788"/>
                </a:lnTo>
                <a:lnTo>
                  <a:pt x="490537" y="790575"/>
                </a:lnTo>
                <a:lnTo>
                  <a:pt x="466725" y="728663"/>
                </a:lnTo>
                <a:lnTo>
                  <a:pt x="595312" y="542925"/>
                </a:lnTo>
                <a:lnTo>
                  <a:pt x="566737" y="257175"/>
                </a:lnTo>
                <a:lnTo>
                  <a:pt x="461962" y="76200"/>
                </a:lnTo>
                <a:lnTo>
                  <a:pt x="314325" y="14288"/>
                </a:lnTo>
                <a:lnTo>
                  <a:pt x="119062" y="0"/>
                </a:lnTo>
                <a:lnTo>
                  <a:pt x="57150" y="52388"/>
                </a:lnTo>
                <a:lnTo>
                  <a:pt x="85725" y="138113"/>
                </a:lnTo>
                <a:lnTo>
                  <a:pt x="385762" y="414338"/>
                </a:lnTo>
                <a:lnTo>
                  <a:pt x="61912" y="1133475"/>
                </a:lnTo>
                <a:lnTo>
                  <a:pt x="0" y="1762125"/>
                </a:lnTo>
                <a:lnTo>
                  <a:pt x="57150" y="1824038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8EF10076-97D6-47E1-980A-F4A64B978680}"/>
              </a:ext>
            </a:extLst>
          </p:cNvPr>
          <p:cNvSpPr/>
          <p:nvPr/>
        </p:nvSpPr>
        <p:spPr>
          <a:xfrm>
            <a:off x="8334375" y="2286000"/>
            <a:ext cx="1171575" cy="2876550"/>
          </a:xfrm>
          <a:custGeom>
            <a:avLst/>
            <a:gdLst>
              <a:gd name="connsiteX0" fmla="*/ 109538 w 1171575"/>
              <a:gd name="connsiteY0" fmla="*/ 2676525 h 2876550"/>
              <a:gd name="connsiteX1" fmla="*/ 414338 w 1171575"/>
              <a:gd name="connsiteY1" fmla="*/ 2876550 h 2876550"/>
              <a:gd name="connsiteX2" fmla="*/ 966788 w 1171575"/>
              <a:gd name="connsiteY2" fmla="*/ 2686050 h 2876550"/>
              <a:gd name="connsiteX3" fmla="*/ 1157288 w 1171575"/>
              <a:gd name="connsiteY3" fmla="*/ 995363 h 2876550"/>
              <a:gd name="connsiteX4" fmla="*/ 1062038 w 1171575"/>
              <a:gd name="connsiteY4" fmla="*/ 823913 h 2876550"/>
              <a:gd name="connsiteX5" fmla="*/ 1171575 w 1171575"/>
              <a:gd name="connsiteY5" fmla="*/ 500063 h 2876550"/>
              <a:gd name="connsiteX6" fmla="*/ 1071563 w 1171575"/>
              <a:gd name="connsiteY6" fmla="*/ 219075 h 2876550"/>
              <a:gd name="connsiteX7" fmla="*/ 652463 w 1171575"/>
              <a:gd name="connsiteY7" fmla="*/ 0 h 2876550"/>
              <a:gd name="connsiteX8" fmla="*/ 304800 w 1171575"/>
              <a:gd name="connsiteY8" fmla="*/ 9525 h 2876550"/>
              <a:gd name="connsiteX9" fmla="*/ 119063 w 1171575"/>
              <a:gd name="connsiteY9" fmla="*/ 123825 h 2876550"/>
              <a:gd name="connsiteX10" fmla="*/ 0 w 1171575"/>
              <a:gd name="connsiteY10" fmla="*/ 552450 h 2876550"/>
              <a:gd name="connsiteX11" fmla="*/ 157163 w 1171575"/>
              <a:gd name="connsiteY11" fmla="*/ 590550 h 2876550"/>
              <a:gd name="connsiteX12" fmla="*/ 809625 w 1171575"/>
              <a:gd name="connsiteY12" fmla="*/ 642938 h 2876550"/>
              <a:gd name="connsiteX13" fmla="*/ 866775 w 1171575"/>
              <a:gd name="connsiteY13" fmla="*/ 742950 h 2876550"/>
              <a:gd name="connsiteX14" fmla="*/ 914400 w 1171575"/>
              <a:gd name="connsiteY14" fmla="*/ 785813 h 2876550"/>
              <a:gd name="connsiteX15" fmla="*/ 938213 w 1171575"/>
              <a:gd name="connsiteY15" fmla="*/ 1047750 h 2876550"/>
              <a:gd name="connsiteX16" fmla="*/ 947738 w 1171575"/>
              <a:gd name="connsiteY16" fmla="*/ 1147763 h 2876550"/>
              <a:gd name="connsiteX17" fmla="*/ 938213 w 1171575"/>
              <a:gd name="connsiteY17" fmla="*/ 1290638 h 2876550"/>
              <a:gd name="connsiteX18" fmla="*/ 895350 w 1171575"/>
              <a:gd name="connsiteY18" fmla="*/ 1757363 h 2876550"/>
              <a:gd name="connsiteX19" fmla="*/ 857250 w 1171575"/>
              <a:gd name="connsiteY19" fmla="*/ 1795463 h 2876550"/>
              <a:gd name="connsiteX20" fmla="*/ 838200 w 1171575"/>
              <a:gd name="connsiteY20" fmla="*/ 2057400 h 2876550"/>
              <a:gd name="connsiteX21" fmla="*/ 757238 w 1171575"/>
              <a:gd name="connsiteY21" fmla="*/ 2157413 h 2876550"/>
              <a:gd name="connsiteX22" fmla="*/ 528638 w 1171575"/>
              <a:gd name="connsiteY22" fmla="*/ 2386013 h 2876550"/>
              <a:gd name="connsiteX23" fmla="*/ 290513 w 1171575"/>
              <a:gd name="connsiteY23" fmla="*/ 2543175 h 2876550"/>
              <a:gd name="connsiteX24" fmla="*/ 109538 w 1171575"/>
              <a:gd name="connsiteY24" fmla="*/ 2676525 h 287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71575" h="2876550">
                <a:moveTo>
                  <a:pt x="109538" y="2676525"/>
                </a:moveTo>
                <a:lnTo>
                  <a:pt x="414338" y="2876550"/>
                </a:lnTo>
                <a:lnTo>
                  <a:pt x="966788" y="2686050"/>
                </a:lnTo>
                <a:lnTo>
                  <a:pt x="1157288" y="995363"/>
                </a:lnTo>
                <a:lnTo>
                  <a:pt x="1062038" y="823913"/>
                </a:lnTo>
                <a:lnTo>
                  <a:pt x="1171575" y="500063"/>
                </a:lnTo>
                <a:lnTo>
                  <a:pt x="1071563" y="219075"/>
                </a:lnTo>
                <a:lnTo>
                  <a:pt x="652463" y="0"/>
                </a:lnTo>
                <a:lnTo>
                  <a:pt x="304800" y="9525"/>
                </a:lnTo>
                <a:lnTo>
                  <a:pt x="119063" y="123825"/>
                </a:lnTo>
                <a:lnTo>
                  <a:pt x="0" y="552450"/>
                </a:lnTo>
                <a:lnTo>
                  <a:pt x="157163" y="590550"/>
                </a:lnTo>
                <a:lnTo>
                  <a:pt x="809625" y="642938"/>
                </a:lnTo>
                <a:lnTo>
                  <a:pt x="866775" y="742950"/>
                </a:lnTo>
                <a:lnTo>
                  <a:pt x="914400" y="785813"/>
                </a:lnTo>
                <a:lnTo>
                  <a:pt x="938213" y="1047750"/>
                </a:lnTo>
                <a:lnTo>
                  <a:pt x="947738" y="1147763"/>
                </a:lnTo>
                <a:lnTo>
                  <a:pt x="938213" y="1290638"/>
                </a:lnTo>
                <a:lnTo>
                  <a:pt x="895350" y="1757363"/>
                </a:lnTo>
                <a:lnTo>
                  <a:pt x="857250" y="1795463"/>
                </a:lnTo>
                <a:lnTo>
                  <a:pt x="838200" y="2057400"/>
                </a:lnTo>
                <a:lnTo>
                  <a:pt x="757238" y="2157413"/>
                </a:lnTo>
                <a:lnTo>
                  <a:pt x="528638" y="2386013"/>
                </a:lnTo>
                <a:lnTo>
                  <a:pt x="290513" y="2543175"/>
                </a:lnTo>
                <a:lnTo>
                  <a:pt x="109538" y="2676525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자유형: 도형 49">
            <a:extLst>
              <a:ext uri="{FF2B5EF4-FFF2-40B4-BE49-F238E27FC236}">
                <a16:creationId xmlns:a16="http://schemas.microsoft.com/office/drawing/2014/main" id="{EF24CCC7-4CAF-41B7-A87F-20B859620385}"/>
              </a:ext>
            </a:extLst>
          </p:cNvPr>
          <p:cNvSpPr/>
          <p:nvPr/>
        </p:nvSpPr>
        <p:spPr>
          <a:xfrm>
            <a:off x="8610600" y="3548063"/>
            <a:ext cx="509588" cy="962025"/>
          </a:xfrm>
          <a:custGeom>
            <a:avLst/>
            <a:gdLst>
              <a:gd name="connsiteX0" fmla="*/ 0 w 509588"/>
              <a:gd name="connsiteY0" fmla="*/ 895350 h 962025"/>
              <a:gd name="connsiteX1" fmla="*/ 85725 w 509588"/>
              <a:gd name="connsiteY1" fmla="*/ 962025 h 962025"/>
              <a:gd name="connsiteX2" fmla="*/ 209550 w 509588"/>
              <a:gd name="connsiteY2" fmla="*/ 938212 h 962025"/>
              <a:gd name="connsiteX3" fmla="*/ 280988 w 509588"/>
              <a:gd name="connsiteY3" fmla="*/ 838200 h 962025"/>
              <a:gd name="connsiteX4" fmla="*/ 276225 w 509588"/>
              <a:gd name="connsiteY4" fmla="*/ 762000 h 962025"/>
              <a:gd name="connsiteX5" fmla="*/ 333375 w 509588"/>
              <a:gd name="connsiteY5" fmla="*/ 747712 h 962025"/>
              <a:gd name="connsiteX6" fmla="*/ 347663 w 509588"/>
              <a:gd name="connsiteY6" fmla="*/ 728662 h 962025"/>
              <a:gd name="connsiteX7" fmla="*/ 300038 w 509588"/>
              <a:gd name="connsiteY7" fmla="*/ 695325 h 962025"/>
              <a:gd name="connsiteX8" fmla="*/ 347663 w 509588"/>
              <a:gd name="connsiteY8" fmla="*/ 614362 h 962025"/>
              <a:gd name="connsiteX9" fmla="*/ 304800 w 509588"/>
              <a:gd name="connsiteY9" fmla="*/ 547687 h 962025"/>
              <a:gd name="connsiteX10" fmla="*/ 385763 w 509588"/>
              <a:gd name="connsiteY10" fmla="*/ 500062 h 962025"/>
              <a:gd name="connsiteX11" fmla="*/ 400050 w 509588"/>
              <a:gd name="connsiteY11" fmla="*/ 390525 h 962025"/>
              <a:gd name="connsiteX12" fmla="*/ 452438 w 509588"/>
              <a:gd name="connsiteY12" fmla="*/ 328612 h 962025"/>
              <a:gd name="connsiteX13" fmla="*/ 442913 w 509588"/>
              <a:gd name="connsiteY13" fmla="*/ 209550 h 962025"/>
              <a:gd name="connsiteX14" fmla="*/ 419100 w 509588"/>
              <a:gd name="connsiteY14" fmla="*/ 161925 h 962025"/>
              <a:gd name="connsiteX15" fmla="*/ 509588 w 509588"/>
              <a:gd name="connsiteY15" fmla="*/ 71437 h 962025"/>
              <a:gd name="connsiteX16" fmla="*/ 461963 w 509588"/>
              <a:gd name="connsiteY16" fmla="*/ 0 h 962025"/>
              <a:gd name="connsiteX17" fmla="*/ 319088 w 509588"/>
              <a:gd name="connsiteY17" fmla="*/ 61912 h 962025"/>
              <a:gd name="connsiteX18" fmla="*/ 280988 w 509588"/>
              <a:gd name="connsiteY18" fmla="*/ 90487 h 962025"/>
              <a:gd name="connsiteX19" fmla="*/ 300038 w 509588"/>
              <a:gd name="connsiteY19" fmla="*/ 142875 h 962025"/>
              <a:gd name="connsiteX20" fmla="*/ 323850 w 509588"/>
              <a:gd name="connsiteY20" fmla="*/ 242887 h 962025"/>
              <a:gd name="connsiteX21" fmla="*/ 290513 w 509588"/>
              <a:gd name="connsiteY21" fmla="*/ 366712 h 962025"/>
              <a:gd name="connsiteX22" fmla="*/ 238125 w 509588"/>
              <a:gd name="connsiteY22" fmla="*/ 476250 h 962025"/>
              <a:gd name="connsiteX23" fmla="*/ 209550 w 509588"/>
              <a:gd name="connsiteY23" fmla="*/ 619125 h 962025"/>
              <a:gd name="connsiteX24" fmla="*/ 171450 w 509588"/>
              <a:gd name="connsiteY24" fmla="*/ 676275 h 962025"/>
              <a:gd name="connsiteX25" fmla="*/ 57150 w 509588"/>
              <a:gd name="connsiteY25" fmla="*/ 776287 h 962025"/>
              <a:gd name="connsiteX26" fmla="*/ 0 w 509588"/>
              <a:gd name="connsiteY26" fmla="*/ 895350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09588" h="962025">
                <a:moveTo>
                  <a:pt x="0" y="895350"/>
                </a:moveTo>
                <a:lnTo>
                  <a:pt x="85725" y="962025"/>
                </a:lnTo>
                <a:lnTo>
                  <a:pt x="209550" y="938212"/>
                </a:lnTo>
                <a:lnTo>
                  <a:pt x="280988" y="838200"/>
                </a:lnTo>
                <a:lnTo>
                  <a:pt x="276225" y="762000"/>
                </a:lnTo>
                <a:lnTo>
                  <a:pt x="333375" y="747712"/>
                </a:lnTo>
                <a:lnTo>
                  <a:pt x="347663" y="728662"/>
                </a:lnTo>
                <a:lnTo>
                  <a:pt x="300038" y="695325"/>
                </a:lnTo>
                <a:lnTo>
                  <a:pt x="347663" y="614362"/>
                </a:lnTo>
                <a:lnTo>
                  <a:pt x="304800" y="547687"/>
                </a:lnTo>
                <a:lnTo>
                  <a:pt x="385763" y="500062"/>
                </a:lnTo>
                <a:lnTo>
                  <a:pt x="400050" y="390525"/>
                </a:lnTo>
                <a:lnTo>
                  <a:pt x="452438" y="328612"/>
                </a:lnTo>
                <a:lnTo>
                  <a:pt x="442913" y="209550"/>
                </a:lnTo>
                <a:lnTo>
                  <a:pt x="419100" y="161925"/>
                </a:lnTo>
                <a:lnTo>
                  <a:pt x="509588" y="71437"/>
                </a:lnTo>
                <a:lnTo>
                  <a:pt x="461963" y="0"/>
                </a:lnTo>
                <a:lnTo>
                  <a:pt x="319088" y="61912"/>
                </a:lnTo>
                <a:lnTo>
                  <a:pt x="280988" y="90487"/>
                </a:lnTo>
                <a:lnTo>
                  <a:pt x="300038" y="142875"/>
                </a:lnTo>
                <a:lnTo>
                  <a:pt x="323850" y="242887"/>
                </a:lnTo>
                <a:lnTo>
                  <a:pt x="290513" y="366712"/>
                </a:lnTo>
                <a:lnTo>
                  <a:pt x="238125" y="476250"/>
                </a:lnTo>
                <a:lnTo>
                  <a:pt x="209550" y="619125"/>
                </a:lnTo>
                <a:lnTo>
                  <a:pt x="171450" y="676275"/>
                </a:lnTo>
                <a:lnTo>
                  <a:pt x="57150" y="776287"/>
                </a:lnTo>
                <a:lnTo>
                  <a:pt x="0" y="89535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자유형: 도형 50">
            <a:extLst>
              <a:ext uri="{FF2B5EF4-FFF2-40B4-BE49-F238E27FC236}">
                <a16:creationId xmlns:a16="http://schemas.microsoft.com/office/drawing/2014/main" id="{58B6BB46-8D35-4DF0-B55C-2C9419201F7B}"/>
              </a:ext>
            </a:extLst>
          </p:cNvPr>
          <p:cNvSpPr/>
          <p:nvPr/>
        </p:nvSpPr>
        <p:spPr>
          <a:xfrm>
            <a:off x="6205538" y="2657475"/>
            <a:ext cx="395287" cy="114300"/>
          </a:xfrm>
          <a:custGeom>
            <a:avLst/>
            <a:gdLst>
              <a:gd name="connsiteX0" fmla="*/ 0 w 395287"/>
              <a:gd name="connsiteY0" fmla="*/ 109538 h 114300"/>
              <a:gd name="connsiteX1" fmla="*/ 157162 w 395287"/>
              <a:gd name="connsiteY1" fmla="*/ 109538 h 114300"/>
              <a:gd name="connsiteX2" fmla="*/ 223837 w 395287"/>
              <a:gd name="connsiteY2" fmla="*/ 114300 h 114300"/>
              <a:gd name="connsiteX3" fmla="*/ 357187 w 395287"/>
              <a:gd name="connsiteY3" fmla="*/ 80963 h 114300"/>
              <a:gd name="connsiteX4" fmla="*/ 395287 w 395287"/>
              <a:gd name="connsiteY4" fmla="*/ 71438 h 114300"/>
              <a:gd name="connsiteX5" fmla="*/ 342900 w 395287"/>
              <a:gd name="connsiteY5" fmla="*/ 9525 h 114300"/>
              <a:gd name="connsiteX6" fmla="*/ 176212 w 395287"/>
              <a:gd name="connsiteY6" fmla="*/ 0 h 114300"/>
              <a:gd name="connsiteX7" fmla="*/ 66675 w 395287"/>
              <a:gd name="connsiteY7" fmla="*/ 14288 h 114300"/>
              <a:gd name="connsiteX8" fmla="*/ 0 w 395287"/>
              <a:gd name="connsiteY8" fmla="*/ 109538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5287" h="114300">
                <a:moveTo>
                  <a:pt x="0" y="109538"/>
                </a:moveTo>
                <a:lnTo>
                  <a:pt x="157162" y="109538"/>
                </a:lnTo>
                <a:lnTo>
                  <a:pt x="223837" y="114300"/>
                </a:lnTo>
                <a:lnTo>
                  <a:pt x="357187" y="80963"/>
                </a:lnTo>
                <a:lnTo>
                  <a:pt x="395287" y="71438"/>
                </a:lnTo>
                <a:lnTo>
                  <a:pt x="342900" y="9525"/>
                </a:lnTo>
                <a:lnTo>
                  <a:pt x="176212" y="0"/>
                </a:lnTo>
                <a:lnTo>
                  <a:pt x="66675" y="14288"/>
                </a:lnTo>
                <a:lnTo>
                  <a:pt x="0" y="109538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자유형: 도형 51">
            <a:extLst>
              <a:ext uri="{FF2B5EF4-FFF2-40B4-BE49-F238E27FC236}">
                <a16:creationId xmlns:a16="http://schemas.microsoft.com/office/drawing/2014/main" id="{5D65AC7C-946C-49E2-838D-937F3818B1C4}"/>
              </a:ext>
            </a:extLst>
          </p:cNvPr>
          <p:cNvSpPr/>
          <p:nvPr/>
        </p:nvSpPr>
        <p:spPr>
          <a:xfrm>
            <a:off x="6643688" y="2147888"/>
            <a:ext cx="423862" cy="261937"/>
          </a:xfrm>
          <a:custGeom>
            <a:avLst/>
            <a:gdLst>
              <a:gd name="connsiteX0" fmla="*/ 423862 w 423862"/>
              <a:gd name="connsiteY0" fmla="*/ 238125 h 261937"/>
              <a:gd name="connsiteX1" fmla="*/ 152400 w 423862"/>
              <a:gd name="connsiteY1" fmla="*/ 261937 h 261937"/>
              <a:gd name="connsiteX2" fmla="*/ 0 w 423862"/>
              <a:gd name="connsiteY2" fmla="*/ 57150 h 261937"/>
              <a:gd name="connsiteX3" fmla="*/ 219075 w 423862"/>
              <a:gd name="connsiteY3" fmla="*/ 0 h 261937"/>
              <a:gd name="connsiteX4" fmla="*/ 423862 w 423862"/>
              <a:gd name="connsiteY4" fmla="*/ 238125 h 26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3862" h="261937">
                <a:moveTo>
                  <a:pt x="423862" y="238125"/>
                </a:moveTo>
                <a:lnTo>
                  <a:pt x="152400" y="261937"/>
                </a:lnTo>
                <a:lnTo>
                  <a:pt x="0" y="57150"/>
                </a:lnTo>
                <a:lnTo>
                  <a:pt x="219075" y="0"/>
                </a:lnTo>
                <a:lnTo>
                  <a:pt x="423862" y="238125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6BF0FBDB-4886-47E5-90DC-1228A47FE2E9}"/>
              </a:ext>
            </a:extLst>
          </p:cNvPr>
          <p:cNvSpPr/>
          <p:nvPr/>
        </p:nvSpPr>
        <p:spPr>
          <a:xfrm>
            <a:off x="5738813" y="2152650"/>
            <a:ext cx="409575" cy="238125"/>
          </a:xfrm>
          <a:custGeom>
            <a:avLst/>
            <a:gdLst>
              <a:gd name="connsiteX0" fmla="*/ 0 w 409575"/>
              <a:gd name="connsiteY0" fmla="*/ 233363 h 238125"/>
              <a:gd name="connsiteX1" fmla="*/ 261937 w 409575"/>
              <a:gd name="connsiteY1" fmla="*/ 238125 h 238125"/>
              <a:gd name="connsiteX2" fmla="*/ 409575 w 409575"/>
              <a:gd name="connsiteY2" fmla="*/ 90488 h 238125"/>
              <a:gd name="connsiteX3" fmla="*/ 385762 w 409575"/>
              <a:gd name="connsiteY3" fmla="*/ 42863 h 238125"/>
              <a:gd name="connsiteX4" fmla="*/ 190500 w 409575"/>
              <a:gd name="connsiteY4" fmla="*/ 0 h 238125"/>
              <a:gd name="connsiteX5" fmla="*/ 0 w 409575"/>
              <a:gd name="connsiteY5" fmla="*/ 233363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9575" h="238125">
                <a:moveTo>
                  <a:pt x="0" y="233363"/>
                </a:moveTo>
                <a:lnTo>
                  <a:pt x="261937" y="238125"/>
                </a:lnTo>
                <a:lnTo>
                  <a:pt x="409575" y="90488"/>
                </a:lnTo>
                <a:lnTo>
                  <a:pt x="385762" y="42863"/>
                </a:lnTo>
                <a:lnTo>
                  <a:pt x="190500" y="0"/>
                </a:lnTo>
                <a:lnTo>
                  <a:pt x="0" y="233363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B03FD3-3837-4E4E-9C34-AD1184568D7E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7213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개요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328834F2-69AF-4238-A38D-F8B8E6CF93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653371"/>
              </p:ext>
            </p:extLst>
          </p:nvPr>
        </p:nvGraphicFramePr>
        <p:xfrm>
          <a:off x="1628259" y="3161678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927">
                  <a:extLst>
                    <a:ext uri="{9D8B030D-6E8A-4147-A177-3AD203B41FA5}">
                      <a16:colId xmlns:a16="http://schemas.microsoft.com/office/drawing/2014/main" val="314726984"/>
                    </a:ext>
                  </a:extLst>
                </a:gridCol>
                <a:gridCol w="5708073">
                  <a:extLst>
                    <a:ext uri="{9D8B030D-6E8A-4147-A177-3AD203B41FA5}">
                      <a16:colId xmlns:a16="http://schemas.microsoft.com/office/drawing/2014/main" val="936591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제목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b="1" dirty="0">
                          <a:solidFill>
                            <a:schemeClr val="tx1"/>
                          </a:solidFill>
                          <a:effectLst/>
                        </a:rPr>
                        <a:t>ESCAPE ISLAND</a:t>
                      </a:r>
                      <a:endParaRPr lang="ko-KR" altLang="en-US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529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장르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캐주얼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전략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추리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마피아 게임</a:t>
                      </a:r>
                      <a:endParaRPr lang="ko-KR" altLang="en-US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8004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소재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b="1" dirty="0">
                          <a:solidFill>
                            <a:schemeClr val="tx1"/>
                          </a:solidFill>
                          <a:effectLst/>
                        </a:rPr>
                        <a:t>무인도 탈출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effectLst/>
                        </a:rPr>
                        <a:t>/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effectLst/>
                        </a:rPr>
                        <a:t>마피아 게임</a:t>
                      </a: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953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플랫폼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모바일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(Android)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4006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플레이 인원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4 ~ 10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886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엔진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유니티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(Unity)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103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플레이 예상 시간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/>
                        <a:t>15</a:t>
                      </a:r>
                      <a:r>
                        <a:rPr lang="ko-KR" altLang="en-US" b="1" dirty="0"/>
                        <a:t>분</a:t>
                      </a:r>
                      <a:r>
                        <a:rPr lang="en-US" altLang="ko-KR" b="1" dirty="0"/>
                        <a:t>~20</a:t>
                      </a:r>
                      <a:r>
                        <a:rPr lang="ko-KR" altLang="en-US" b="1" dirty="0"/>
                        <a:t>분</a:t>
                      </a:r>
                      <a:endParaRPr lang="en-US" altLang="ko-KR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92385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4866E22-25A1-4CF8-85C6-2EA9BF58FF6E}"/>
              </a:ext>
            </a:extLst>
          </p:cNvPr>
          <p:cNvSpPr txBox="1"/>
          <p:nvPr/>
        </p:nvSpPr>
        <p:spPr>
          <a:xfrm>
            <a:off x="1119977" y="267203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개요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ED232-636F-4A66-A3A0-3ABB275AA588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CD521D-D642-41DE-8150-86E5098A8A08}"/>
              </a:ext>
            </a:extLst>
          </p:cNvPr>
          <p:cNvSpPr txBox="1"/>
          <p:nvPr/>
        </p:nvSpPr>
        <p:spPr>
          <a:xfrm>
            <a:off x="915440" y="14221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간단소개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5CDC1F-CC94-4870-8891-815EC885555E}"/>
              </a:ext>
            </a:extLst>
          </p:cNvPr>
          <p:cNvSpPr txBox="1"/>
          <p:nvPr/>
        </p:nvSpPr>
        <p:spPr>
          <a:xfrm>
            <a:off x="1205077" y="1841033"/>
            <a:ext cx="4237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“</a:t>
            </a:r>
            <a:r>
              <a:rPr lang="ko-KR" altLang="en-US" sz="24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난파된 배를 고쳐서 </a:t>
            </a:r>
            <a:r>
              <a:rPr lang="ko-KR" altLang="en-US" sz="2400" dirty="0" err="1">
                <a:latin typeface="메이플스토리" panose="02000800000000000000" pitchFamily="2" charset="-127"/>
                <a:ea typeface="메이플스토리" panose="02000800000000000000" pitchFamily="2" charset="-127"/>
              </a:rPr>
              <a:t>탈출할래요</a:t>
            </a:r>
            <a:r>
              <a:rPr lang="en-US" altLang="ko-KR" sz="2400" dirty="0">
                <a:latin typeface="메이플스토리" panose="02000800000000000000" pitchFamily="2" charset="-127"/>
                <a:ea typeface="메이플스토리" panose="02000800000000000000" pitchFamily="2" charset="-127"/>
              </a:rPr>
              <a:t>!”</a:t>
            </a:r>
            <a:endParaRPr lang="ko-KR" altLang="en-US" sz="2400" dirty="0">
              <a:latin typeface="메이플스토리" panose="02000800000000000000" pitchFamily="2" charset="-127"/>
              <a:ea typeface="메이플스토리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07708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5" y="255627"/>
            <a:ext cx="6502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설명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 모아야하는 아이템 </a:t>
            </a:r>
            <a:r>
              <a:rPr lang="ko-KR" altLang="en-US" sz="2800" b="1" dirty="0" err="1"/>
              <a:t>갯수</a:t>
            </a:r>
            <a:r>
              <a:rPr lang="en-US" altLang="ko-KR" sz="2800" b="1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B0D308-5BBF-455F-B802-57BF545947A4}"/>
              </a:ext>
            </a:extLst>
          </p:cNvPr>
          <p:cNvSpPr txBox="1"/>
          <p:nvPr/>
        </p:nvSpPr>
        <p:spPr>
          <a:xfrm>
            <a:off x="1191491" y="2893766"/>
            <a:ext cx="187423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나뭇가지</a:t>
            </a:r>
            <a:r>
              <a:rPr lang="en-US" altLang="ko-KR" dirty="0"/>
              <a:t> - 35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플라스틱 </a:t>
            </a:r>
            <a:r>
              <a:rPr lang="en-US" altLang="ko-KR" dirty="0"/>
              <a:t>– 10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유리</a:t>
            </a:r>
            <a:r>
              <a:rPr lang="en-US" altLang="ko-KR" dirty="0"/>
              <a:t> – 15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철 </a:t>
            </a:r>
            <a:r>
              <a:rPr lang="en-US" altLang="ko-KR" dirty="0"/>
              <a:t>– 10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구리 </a:t>
            </a:r>
            <a:r>
              <a:rPr lang="en-US" altLang="ko-KR" dirty="0"/>
              <a:t>– 10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배터리 </a:t>
            </a:r>
            <a:r>
              <a:rPr lang="en-US" altLang="ko-KR" dirty="0"/>
              <a:t>– 3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모터 </a:t>
            </a:r>
            <a:r>
              <a:rPr lang="en-US" altLang="ko-KR" dirty="0"/>
              <a:t>– 3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베리 </a:t>
            </a:r>
            <a:r>
              <a:rPr lang="en-US" altLang="ko-KR" dirty="0"/>
              <a:t>– 12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코코넛</a:t>
            </a:r>
            <a:r>
              <a:rPr lang="en-US" altLang="ko-KR" dirty="0"/>
              <a:t>- 8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물</a:t>
            </a:r>
            <a:r>
              <a:rPr lang="en-US" altLang="ko-KR" dirty="0"/>
              <a:t> – 6</a:t>
            </a:r>
            <a:r>
              <a:rPr lang="ko-KR" altLang="en-US" dirty="0"/>
              <a:t>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A084C9-2B06-4032-B9B6-BC4BAC883A6A}"/>
              </a:ext>
            </a:extLst>
          </p:cNvPr>
          <p:cNvSpPr txBox="1"/>
          <p:nvPr/>
        </p:nvSpPr>
        <p:spPr>
          <a:xfrm>
            <a:off x="1283855" y="1394691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인 플레이 기준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EAB1B4-2CDF-4961-862C-99D43DFB9E23}"/>
              </a:ext>
            </a:extLst>
          </p:cNvPr>
          <p:cNvSpPr txBox="1"/>
          <p:nvPr/>
        </p:nvSpPr>
        <p:spPr>
          <a:xfrm>
            <a:off x="1191491" y="1911681"/>
            <a:ext cx="4507965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dirty="0"/>
              <a:t>낮 </a:t>
            </a:r>
            <a:r>
              <a:rPr lang="en-US" altLang="ko-KR" dirty="0"/>
              <a:t>– 60</a:t>
            </a:r>
            <a:r>
              <a:rPr lang="ko-KR" altLang="en-US" dirty="0"/>
              <a:t>초</a:t>
            </a:r>
            <a:endParaRPr lang="en-US" altLang="ko-KR" dirty="0"/>
          </a:p>
          <a:p>
            <a:r>
              <a:rPr lang="ko-KR" altLang="en-US" dirty="0">
                <a:ea typeface="맑은 고딕"/>
              </a:rPr>
              <a:t>밤 </a:t>
            </a:r>
            <a:r>
              <a:rPr lang="en-US" altLang="ko-KR" dirty="0">
                <a:ea typeface="맑은 고딕"/>
              </a:rPr>
              <a:t>– 60</a:t>
            </a:r>
            <a:r>
              <a:rPr lang="ko-KR" altLang="en-US" dirty="0">
                <a:ea typeface="맑은 고딕"/>
              </a:rPr>
              <a:t>초</a:t>
            </a:r>
            <a:br>
              <a:rPr lang="en-US" altLang="ko-KR" dirty="0"/>
            </a:br>
            <a:br>
              <a:rPr lang="en-US" altLang="ko-KR" sz="1200" dirty="0"/>
            </a:br>
            <a:r>
              <a:rPr lang="ko-KR" altLang="en-US" sz="1200" dirty="0">
                <a:ea typeface="맑은 고딕"/>
              </a:rPr>
              <a:t>이 아이템을 다 모으려면 </a:t>
            </a:r>
            <a:r>
              <a:rPr lang="en-US" altLang="ko-KR" sz="1200" dirty="0">
                <a:ea typeface="맑은 고딕"/>
              </a:rPr>
              <a:t>3</a:t>
            </a:r>
            <a:r>
              <a:rPr lang="ko-KR" altLang="en-US" sz="1200" dirty="0">
                <a:ea typeface="맑은 고딕"/>
              </a:rPr>
              <a:t>일 낮 까지는 모아야 할 것으로 보임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53056B-9EB3-48D6-A898-785192CED7ED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92409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B712F4-1803-4DE0-9375-06783D1230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C38AC-B9A0-489A-8FF2-46864E0FEE93}"/>
              </a:ext>
            </a:extLst>
          </p:cNvPr>
          <p:cNvSpPr txBox="1"/>
          <p:nvPr/>
        </p:nvSpPr>
        <p:spPr>
          <a:xfrm flipH="1">
            <a:off x="3504570" y="2828835"/>
            <a:ext cx="5182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dirty="0"/>
              <a:t>캐릭터 소개</a:t>
            </a:r>
          </a:p>
        </p:txBody>
      </p:sp>
    </p:spTree>
    <p:extLst>
      <p:ext uri="{BB962C8B-B14F-4D97-AF65-F5344CB8AC3E}">
        <p14:creationId xmlns:p14="http://schemas.microsoft.com/office/powerpoint/2010/main" val="17480323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3EC232-C3B9-4767-83CA-15E47FE14F41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D893CB-DBEF-42BF-9107-2DC5835F9FD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캐릭터</a:t>
            </a:r>
            <a:endParaRPr lang="en-US" altLang="ko-KR" sz="2800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BFB06D9-DF96-42DC-9648-6A5BA83A9890}"/>
              </a:ext>
            </a:extLst>
          </p:cNvPr>
          <p:cNvCxnSpPr>
            <a:stCxn id="2" idx="2"/>
          </p:cNvCxnSpPr>
          <p:nvPr/>
        </p:nvCxnSpPr>
        <p:spPr>
          <a:xfrm>
            <a:off x="6096000" y="1034474"/>
            <a:ext cx="0" cy="58235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2B18A86C-6249-4D8F-A774-DCBD94E6F6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403834"/>
              </p:ext>
            </p:extLst>
          </p:nvPr>
        </p:nvGraphicFramePr>
        <p:xfrm>
          <a:off x="0" y="1021437"/>
          <a:ext cx="6096000" cy="5789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2550">
                  <a:extLst>
                    <a:ext uri="{9D8B030D-6E8A-4147-A177-3AD203B41FA5}">
                      <a16:colId xmlns:a16="http://schemas.microsoft.com/office/drawing/2014/main" val="2466435270"/>
                    </a:ext>
                  </a:extLst>
                </a:gridCol>
                <a:gridCol w="4743450">
                  <a:extLst>
                    <a:ext uri="{9D8B030D-6E8A-4147-A177-3AD203B41FA5}">
                      <a16:colId xmlns:a16="http://schemas.microsoft.com/office/drawing/2014/main" val="2121523009"/>
                    </a:ext>
                  </a:extLst>
                </a:gridCol>
              </a:tblGrid>
              <a:tr h="3947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아오이 레오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83510"/>
                  </a:ext>
                </a:extLst>
              </a:tr>
              <a:tr h="2554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참고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5742005"/>
                  </a:ext>
                </a:extLst>
              </a:tr>
              <a:tr h="394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완성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67533"/>
                  </a:ext>
                </a:extLst>
              </a:tr>
              <a:tr h="4030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직업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검도부</a:t>
                      </a:r>
                      <a:r>
                        <a:rPr lang="ko-KR" altLang="en-US" dirty="0"/>
                        <a:t> 학생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547952"/>
                  </a:ext>
                </a:extLst>
              </a:tr>
              <a:tr h="4030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6657485"/>
                  </a:ext>
                </a:extLst>
              </a:tr>
              <a:tr h="322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263310"/>
                  </a:ext>
                </a:extLst>
              </a:tr>
              <a:tr h="1273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스킬 참고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75444"/>
                  </a:ext>
                </a:extLst>
              </a:tr>
            </a:tbl>
          </a:graphicData>
        </a:graphic>
      </p:graphicFrame>
      <p:graphicFrame>
        <p:nvGraphicFramePr>
          <p:cNvPr id="18" name="표 10">
            <a:extLst>
              <a:ext uri="{FF2B5EF4-FFF2-40B4-BE49-F238E27FC236}">
                <a16:creationId xmlns:a16="http://schemas.microsoft.com/office/drawing/2014/main" id="{BAEEFA3D-C82E-4959-B57E-A88B65C4CF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598923"/>
              </p:ext>
            </p:extLst>
          </p:nvPr>
        </p:nvGraphicFramePr>
        <p:xfrm>
          <a:off x="6096000" y="1027956"/>
          <a:ext cx="6096000" cy="5789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2550">
                  <a:extLst>
                    <a:ext uri="{9D8B030D-6E8A-4147-A177-3AD203B41FA5}">
                      <a16:colId xmlns:a16="http://schemas.microsoft.com/office/drawing/2014/main" val="2466435270"/>
                    </a:ext>
                  </a:extLst>
                </a:gridCol>
                <a:gridCol w="4743450">
                  <a:extLst>
                    <a:ext uri="{9D8B030D-6E8A-4147-A177-3AD203B41FA5}">
                      <a16:colId xmlns:a16="http://schemas.microsoft.com/office/drawing/2014/main" val="2121523009"/>
                    </a:ext>
                  </a:extLst>
                </a:gridCol>
              </a:tblGrid>
              <a:tr h="3947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페이샤오룽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83510"/>
                  </a:ext>
                </a:extLst>
              </a:tr>
              <a:tr h="2554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참고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5742005"/>
                  </a:ext>
                </a:extLst>
              </a:tr>
              <a:tr h="394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완성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67533"/>
                  </a:ext>
                </a:extLst>
              </a:tr>
              <a:tr h="4030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직업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요리사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547952"/>
                  </a:ext>
                </a:extLst>
              </a:tr>
              <a:tr h="4030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6657485"/>
                  </a:ext>
                </a:extLst>
              </a:tr>
              <a:tr h="322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263310"/>
                  </a:ext>
                </a:extLst>
              </a:tr>
              <a:tr h="1273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스킬 참고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75444"/>
                  </a:ext>
                </a:extLst>
              </a:tr>
            </a:tbl>
          </a:graphicData>
        </a:graphic>
      </p:graphicFrame>
      <p:pic>
        <p:nvPicPr>
          <p:cNvPr id="19" name="그림 18" descr="텍스트, 장난감, 인형, 벡터그래픽이(가) 표시된 사진&#10;&#10;자동 생성된 설명">
            <a:extLst>
              <a:ext uri="{FF2B5EF4-FFF2-40B4-BE49-F238E27FC236}">
                <a16:creationId xmlns:a16="http://schemas.microsoft.com/office/drawing/2014/main" id="{0A69B2CA-C957-47B3-8E50-7CC0460B5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673" y="1885972"/>
            <a:ext cx="1813188" cy="1813188"/>
          </a:xfrm>
          <a:prstGeom prst="rect">
            <a:avLst/>
          </a:prstGeom>
        </p:spPr>
      </p:pic>
      <p:pic>
        <p:nvPicPr>
          <p:cNvPr id="6" name="그림 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9240BEE2-95A0-40E8-BE3A-6F2E2A76B4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4000" l="9746" r="89831">
                        <a14:foregroundMark x1="44915" y1="91000" x2="44915" y2="91000"/>
                        <a14:foregroundMark x1="44492" y1="94000" x2="44492" y2="94000"/>
                        <a14:foregroundMark x1="57627" y1="89000" x2="57627" y2="89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70165" y="1534652"/>
            <a:ext cx="1900696" cy="241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853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3EC232-C3B9-4767-83CA-15E47FE14F41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D893CB-DBEF-42BF-9107-2DC5835F9FD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캐릭터</a:t>
            </a:r>
            <a:endParaRPr lang="en-US" altLang="ko-KR" sz="2800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BFB06D9-DF96-42DC-9648-6A5BA83A9890}"/>
              </a:ext>
            </a:extLst>
          </p:cNvPr>
          <p:cNvCxnSpPr>
            <a:stCxn id="2" idx="2"/>
          </p:cNvCxnSpPr>
          <p:nvPr/>
        </p:nvCxnSpPr>
        <p:spPr>
          <a:xfrm>
            <a:off x="6096000" y="1034474"/>
            <a:ext cx="0" cy="58235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2B18A86C-6249-4D8F-A774-DCBD94E6F6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931686"/>
              </p:ext>
            </p:extLst>
          </p:nvPr>
        </p:nvGraphicFramePr>
        <p:xfrm>
          <a:off x="0" y="1021437"/>
          <a:ext cx="6096000" cy="57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2550">
                  <a:extLst>
                    <a:ext uri="{9D8B030D-6E8A-4147-A177-3AD203B41FA5}">
                      <a16:colId xmlns:a16="http://schemas.microsoft.com/office/drawing/2014/main" val="2466435270"/>
                    </a:ext>
                  </a:extLst>
                </a:gridCol>
                <a:gridCol w="4743450">
                  <a:extLst>
                    <a:ext uri="{9D8B030D-6E8A-4147-A177-3AD203B41FA5}">
                      <a16:colId xmlns:a16="http://schemas.microsoft.com/office/drawing/2014/main" val="2121523009"/>
                    </a:ext>
                  </a:extLst>
                </a:gridCol>
              </a:tblGrid>
              <a:tr h="3947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체리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83510"/>
                  </a:ext>
                </a:extLst>
              </a:tr>
              <a:tr h="2554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참고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5742005"/>
                  </a:ext>
                </a:extLst>
              </a:tr>
              <a:tr h="394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완성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X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67533"/>
                  </a:ext>
                </a:extLst>
              </a:tr>
              <a:tr h="4030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직업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밴드 기타리스트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547952"/>
                  </a:ext>
                </a:extLst>
              </a:tr>
              <a:tr h="4030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여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6657485"/>
                  </a:ext>
                </a:extLst>
              </a:tr>
              <a:tr h="322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/>
                        <a:t>범위 안에 있는 모든 캐릭터의 이목을 끌어 자신의 쪽으로 오게 한다</a:t>
                      </a:r>
                      <a:r>
                        <a:rPr lang="en-US" altLang="ko-KR" sz="1100"/>
                        <a:t>.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263310"/>
                  </a:ext>
                </a:extLst>
              </a:tr>
              <a:tr h="1273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스킬 참고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75444"/>
                  </a:ext>
                </a:extLst>
              </a:tr>
            </a:tbl>
          </a:graphicData>
        </a:graphic>
      </p:graphicFrame>
      <p:graphicFrame>
        <p:nvGraphicFramePr>
          <p:cNvPr id="18" name="표 10">
            <a:extLst>
              <a:ext uri="{FF2B5EF4-FFF2-40B4-BE49-F238E27FC236}">
                <a16:creationId xmlns:a16="http://schemas.microsoft.com/office/drawing/2014/main" id="{BAEEFA3D-C82E-4959-B57E-A88B65C4CF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570312"/>
              </p:ext>
            </p:extLst>
          </p:nvPr>
        </p:nvGraphicFramePr>
        <p:xfrm>
          <a:off x="6096000" y="1027957"/>
          <a:ext cx="6096000" cy="5760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2550">
                  <a:extLst>
                    <a:ext uri="{9D8B030D-6E8A-4147-A177-3AD203B41FA5}">
                      <a16:colId xmlns:a16="http://schemas.microsoft.com/office/drawing/2014/main" val="2466435270"/>
                    </a:ext>
                  </a:extLst>
                </a:gridCol>
                <a:gridCol w="4743450">
                  <a:extLst>
                    <a:ext uri="{9D8B030D-6E8A-4147-A177-3AD203B41FA5}">
                      <a16:colId xmlns:a16="http://schemas.microsoft.com/office/drawing/2014/main" val="2121523009"/>
                    </a:ext>
                  </a:extLst>
                </a:gridCol>
              </a:tblGrid>
              <a:tr h="37946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박찬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83510"/>
                  </a:ext>
                </a:extLst>
              </a:tr>
              <a:tr h="25442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참고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5742005"/>
                  </a:ext>
                </a:extLst>
              </a:tr>
              <a:tr h="3632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완성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67533"/>
                  </a:ext>
                </a:extLst>
              </a:tr>
              <a:tr h="3632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직업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군인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547952"/>
                  </a:ext>
                </a:extLst>
              </a:tr>
              <a:tr h="3632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6657485"/>
                  </a:ext>
                </a:extLst>
              </a:tr>
              <a:tr h="514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263310"/>
                  </a:ext>
                </a:extLst>
              </a:tr>
              <a:tr h="12247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스킬 참고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75444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76EC2304-3546-43ED-B615-3EE579322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76" y="1456524"/>
            <a:ext cx="1580573" cy="244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39537BD3-B9C7-4143-9405-77551968C68F}"/>
              </a:ext>
            </a:extLst>
          </p:cNvPr>
          <p:cNvSpPr/>
          <p:nvPr/>
        </p:nvSpPr>
        <p:spPr>
          <a:xfrm>
            <a:off x="3094600" y="5565057"/>
            <a:ext cx="1140541" cy="11405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무기이(가) 표시된 사진&#10;&#10;자동 생성된 설명">
            <a:extLst>
              <a:ext uri="{FF2B5EF4-FFF2-40B4-BE49-F238E27FC236}">
                <a16:creationId xmlns:a16="http://schemas.microsoft.com/office/drawing/2014/main" id="{4A38A9BF-3663-4BCB-A59D-AD32744FA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21" b="94605" l="9752" r="89894">
                        <a14:foregroundMark x1="46809" y1="83689" x2="46809" y2="83689"/>
                        <a14:foregroundMark x1="41312" y1="11041" x2="51418" y2="5521"/>
                        <a14:foregroundMark x1="51418" y1="5521" x2="51596" y2="5646"/>
                        <a14:foregroundMark x1="39894" y1="73777" x2="41312" y2="83438"/>
                        <a14:foregroundMark x1="41312" y1="83438" x2="48050" y2="90841"/>
                        <a14:foregroundMark x1="52305" y1="92472" x2="52305" y2="92472"/>
                        <a14:foregroundMark x1="46277" y1="91844" x2="48050" y2="93476"/>
                        <a14:foregroundMark x1="48404" y1="94479" x2="48759" y2="94605"/>
                        <a14:foregroundMark x1="37411" y1="78168" x2="37411" y2="78168"/>
                        <a14:backgroundMark x1="38121" y1="85822" x2="42199" y2="92597"/>
                        <a14:backgroundMark x1="42199" y1="92597" x2="42553" y2="927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62461" y="1603720"/>
            <a:ext cx="1623988" cy="229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804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3EC232-C3B9-4767-83CA-15E47FE14F41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D893CB-DBEF-42BF-9107-2DC5835F9FD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캐릭터</a:t>
            </a:r>
            <a:endParaRPr lang="en-US" altLang="ko-KR" sz="2800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BFB06D9-DF96-42DC-9648-6A5BA83A9890}"/>
              </a:ext>
            </a:extLst>
          </p:cNvPr>
          <p:cNvCxnSpPr>
            <a:stCxn id="2" idx="2"/>
          </p:cNvCxnSpPr>
          <p:nvPr/>
        </p:nvCxnSpPr>
        <p:spPr>
          <a:xfrm>
            <a:off x="6096000" y="1034474"/>
            <a:ext cx="0" cy="58235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2B18A86C-6249-4D8F-A774-DCBD94E6F6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598373"/>
              </p:ext>
            </p:extLst>
          </p:nvPr>
        </p:nvGraphicFramePr>
        <p:xfrm>
          <a:off x="0" y="1021437"/>
          <a:ext cx="6096000" cy="57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2550">
                  <a:extLst>
                    <a:ext uri="{9D8B030D-6E8A-4147-A177-3AD203B41FA5}">
                      <a16:colId xmlns:a16="http://schemas.microsoft.com/office/drawing/2014/main" val="2466435270"/>
                    </a:ext>
                  </a:extLst>
                </a:gridCol>
                <a:gridCol w="4743450">
                  <a:extLst>
                    <a:ext uri="{9D8B030D-6E8A-4147-A177-3AD203B41FA5}">
                      <a16:colId xmlns:a16="http://schemas.microsoft.com/office/drawing/2014/main" val="2121523009"/>
                    </a:ext>
                  </a:extLst>
                </a:gridCol>
              </a:tblGrid>
              <a:tr h="3947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저스티스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83510"/>
                  </a:ext>
                </a:extLst>
              </a:tr>
              <a:tr h="2554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참고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5742005"/>
                  </a:ext>
                </a:extLst>
              </a:tr>
              <a:tr h="394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완성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67533"/>
                  </a:ext>
                </a:extLst>
              </a:tr>
              <a:tr h="4030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직업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경찰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547952"/>
                  </a:ext>
                </a:extLst>
              </a:tr>
              <a:tr h="4030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6657485"/>
                  </a:ext>
                </a:extLst>
              </a:tr>
              <a:tr h="322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263310"/>
                  </a:ext>
                </a:extLst>
              </a:tr>
              <a:tr h="1273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스킬 참고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75444"/>
                  </a:ext>
                </a:extLst>
              </a:tr>
            </a:tbl>
          </a:graphicData>
        </a:graphic>
      </p:graphicFrame>
      <p:graphicFrame>
        <p:nvGraphicFramePr>
          <p:cNvPr id="18" name="표 10">
            <a:extLst>
              <a:ext uri="{FF2B5EF4-FFF2-40B4-BE49-F238E27FC236}">
                <a16:creationId xmlns:a16="http://schemas.microsoft.com/office/drawing/2014/main" id="{BAEEFA3D-C82E-4959-B57E-A88B65C4CF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078851"/>
              </p:ext>
            </p:extLst>
          </p:nvPr>
        </p:nvGraphicFramePr>
        <p:xfrm>
          <a:off x="6096000" y="1027956"/>
          <a:ext cx="6096000" cy="57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2550">
                  <a:extLst>
                    <a:ext uri="{9D8B030D-6E8A-4147-A177-3AD203B41FA5}">
                      <a16:colId xmlns:a16="http://schemas.microsoft.com/office/drawing/2014/main" val="2466435270"/>
                    </a:ext>
                  </a:extLst>
                </a:gridCol>
                <a:gridCol w="4743450">
                  <a:extLst>
                    <a:ext uri="{9D8B030D-6E8A-4147-A177-3AD203B41FA5}">
                      <a16:colId xmlns:a16="http://schemas.microsoft.com/office/drawing/2014/main" val="2121523009"/>
                    </a:ext>
                  </a:extLst>
                </a:gridCol>
              </a:tblGrid>
              <a:tr h="3947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이사수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83510"/>
                  </a:ext>
                </a:extLst>
              </a:tr>
              <a:tr h="2554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참고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5742005"/>
                  </a:ext>
                </a:extLst>
              </a:tr>
              <a:tr h="394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완성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67533"/>
                  </a:ext>
                </a:extLst>
              </a:tr>
              <a:tr h="4030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직업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양궁선수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547952"/>
                  </a:ext>
                </a:extLst>
              </a:tr>
              <a:tr h="4030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6657485"/>
                  </a:ext>
                </a:extLst>
              </a:tr>
              <a:tr h="322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263310"/>
                  </a:ext>
                </a:extLst>
              </a:tr>
              <a:tr h="1273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스킬 참고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7544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1EFA7030-5984-46D5-9144-F1EDE8427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0" b="97667" l="9717" r="89879">
                        <a14:foregroundMark x1="37247" y1="7750" x2="37247" y2="7750"/>
                        <a14:foregroundMark x1="39271" y1="3333" x2="39271" y2="3333"/>
                        <a14:foregroundMark x1="41498" y1="93333" x2="41498" y2="93333"/>
                        <a14:foregroundMark x1="41498" y1="97667" x2="41498" y2="97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62299" y="1510724"/>
            <a:ext cx="1000121" cy="2429443"/>
          </a:xfrm>
          <a:prstGeom prst="rect">
            <a:avLst/>
          </a:prstGeom>
        </p:spPr>
      </p:pic>
      <p:pic>
        <p:nvPicPr>
          <p:cNvPr id="12" name="그림 11" descr="클립아트이(가) 표시된 사진&#10;&#10;자동 생성된 설명">
            <a:extLst>
              <a:ext uri="{FF2B5EF4-FFF2-40B4-BE49-F238E27FC236}">
                <a16:creationId xmlns:a16="http://schemas.microsoft.com/office/drawing/2014/main" id="{E7BC4E1F-15DD-44F5-B7F1-AF02F43EAA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62" b="89372" l="2049" r="88934">
                        <a14:foregroundMark x1="5738" y1="22222" x2="5738" y2="22222"/>
                        <a14:foregroundMark x1="21311" y1="31884" x2="21311" y2="31884"/>
                        <a14:foregroundMark x1="15984" y1="28502" x2="15984" y2="28502"/>
                        <a14:foregroundMark x1="10656" y1="25604" x2="10656" y2="25604"/>
                        <a14:foregroundMark x1="6967" y1="23188" x2="6967" y2="23188"/>
                        <a14:foregroundMark x1="4918" y1="21739" x2="4918" y2="21739"/>
                        <a14:foregroundMark x1="2049" y1="19807" x2="2049" y2="19807"/>
                        <a14:foregroundMark x1="1639" y1="19807" x2="24590" y2="318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67900" y="1739607"/>
            <a:ext cx="2324100" cy="1971675"/>
          </a:xfrm>
          <a:prstGeom prst="rect">
            <a:avLst/>
          </a:prstGeom>
        </p:spPr>
      </p:pic>
      <p:pic>
        <p:nvPicPr>
          <p:cNvPr id="14" name="그림 13" descr="스포츠이(가) 표시된 사진&#10;&#10;자동 생성된 설명">
            <a:extLst>
              <a:ext uri="{FF2B5EF4-FFF2-40B4-BE49-F238E27FC236}">
                <a16:creationId xmlns:a16="http://schemas.microsoft.com/office/drawing/2014/main" id="{59A0754D-D0CB-4844-B12C-3AC31ED619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78" b="93778" l="9778" r="89778">
                        <a14:foregroundMark x1="24444" y1="28000" x2="35111" y2="28444"/>
                        <a14:foregroundMark x1="56000" y1="34222" x2="71111" y2="32444"/>
                        <a14:foregroundMark x1="46667" y1="91111" x2="48444" y2="93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66623" y="1730364"/>
            <a:ext cx="1734576" cy="173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6112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3EC232-C3B9-4767-83CA-15E47FE14F41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D893CB-DBEF-42BF-9107-2DC5835F9FD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캐릭터</a:t>
            </a:r>
            <a:endParaRPr lang="en-US" altLang="ko-KR" sz="2800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BFB06D9-DF96-42DC-9648-6A5BA83A9890}"/>
              </a:ext>
            </a:extLst>
          </p:cNvPr>
          <p:cNvCxnSpPr>
            <a:stCxn id="2" idx="2"/>
          </p:cNvCxnSpPr>
          <p:nvPr/>
        </p:nvCxnSpPr>
        <p:spPr>
          <a:xfrm>
            <a:off x="6096000" y="1034474"/>
            <a:ext cx="0" cy="58235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2B18A86C-6249-4D8F-A774-DCBD94E6F6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800929"/>
              </p:ext>
            </p:extLst>
          </p:nvPr>
        </p:nvGraphicFramePr>
        <p:xfrm>
          <a:off x="0" y="1021437"/>
          <a:ext cx="6096000" cy="5789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2550">
                  <a:extLst>
                    <a:ext uri="{9D8B030D-6E8A-4147-A177-3AD203B41FA5}">
                      <a16:colId xmlns:a16="http://schemas.microsoft.com/office/drawing/2014/main" val="2466435270"/>
                    </a:ext>
                  </a:extLst>
                </a:gridCol>
                <a:gridCol w="4743450">
                  <a:extLst>
                    <a:ext uri="{9D8B030D-6E8A-4147-A177-3AD203B41FA5}">
                      <a16:colId xmlns:a16="http://schemas.microsoft.com/office/drawing/2014/main" val="2121523009"/>
                    </a:ext>
                  </a:extLst>
                </a:gridCol>
              </a:tblGrid>
              <a:tr h="3947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원송이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83510"/>
                  </a:ext>
                </a:extLst>
              </a:tr>
              <a:tr h="2554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참고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5742005"/>
                  </a:ext>
                </a:extLst>
              </a:tr>
              <a:tr h="394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완성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67533"/>
                  </a:ext>
                </a:extLst>
              </a:tr>
              <a:tr h="4030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직업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사육사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547952"/>
                  </a:ext>
                </a:extLst>
              </a:tr>
              <a:tr h="4030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6657485"/>
                  </a:ext>
                </a:extLst>
              </a:tr>
              <a:tr h="322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263310"/>
                  </a:ext>
                </a:extLst>
              </a:tr>
              <a:tr h="1273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스킬 참고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75444"/>
                  </a:ext>
                </a:extLst>
              </a:tr>
            </a:tbl>
          </a:graphicData>
        </a:graphic>
      </p:graphicFrame>
      <p:graphicFrame>
        <p:nvGraphicFramePr>
          <p:cNvPr id="18" name="표 10">
            <a:extLst>
              <a:ext uri="{FF2B5EF4-FFF2-40B4-BE49-F238E27FC236}">
                <a16:creationId xmlns:a16="http://schemas.microsoft.com/office/drawing/2014/main" id="{BAEEFA3D-C82E-4959-B57E-A88B65C4CF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953203"/>
              </p:ext>
            </p:extLst>
          </p:nvPr>
        </p:nvGraphicFramePr>
        <p:xfrm>
          <a:off x="6096000" y="1021437"/>
          <a:ext cx="6096000" cy="5789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2550">
                  <a:extLst>
                    <a:ext uri="{9D8B030D-6E8A-4147-A177-3AD203B41FA5}">
                      <a16:colId xmlns:a16="http://schemas.microsoft.com/office/drawing/2014/main" val="2466435270"/>
                    </a:ext>
                  </a:extLst>
                </a:gridCol>
                <a:gridCol w="4743450">
                  <a:extLst>
                    <a:ext uri="{9D8B030D-6E8A-4147-A177-3AD203B41FA5}">
                      <a16:colId xmlns:a16="http://schemas.microsoft.com/office/drawing/2014/main" val="2121523009"/>
                    </a:ext>
                  </a:extLst>
                </a:gridCol>
              </a:tblGrid>
              <a:tr h="3947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강한힘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83510"/>
                  </a:ext>
                </a:extLst>
              </a:tr>
              <a:tr h="2554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참고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5742005"/>
                  </a:ext>
                </a:extLst>
              </a:tr>
              <a:tr h="394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완성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67533"/>
                  </a:ext>
                </a:extLst>
              </a:tr>
              <a:tr h="4030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직업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복서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547952"/>
                  </a:ext>
                </a:extLst>
              </a:tr>
              <a:tr h="4030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6657485"/>
                  </a:ext>
                </a:extLst>
              </a:tr>
              <a:tr h="322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263310"/>
                  </a:ext>
                </a:extLst>
              </a:tr>
              <a:tr h="1273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스킬 참고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75444"/>
                  </a:ext>
                </a:extLst>
              </a:tr>
            </a:tbl>
          </a:graphicData>
        </a:graphic>
      </p:graphicFrame>
      <p:pic>
        <p:nvPicPr>
          <p:cNvPr id="7" name="그림 6" descr="클립아트이(가) 표시된 사진&#10;&#10;자동 생성된 설명">
            <a:extLst>
              <a:ext uri="{FF2B5EF4-FFF2-40B4-BE49-F238E27FC236}">
                <a16:creationId xmlns:a16="http://schemas.microsoft.com/office/drawing/2014/main" id="{09FEAD25-D5E9-4D58-AC02-4255DAF16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17" b="93802" l="9746" r="89831">
                        <a14:foregroundMark x1="25000" y1="30165" x2="25000" y2="30165"/>
                        <a14:foregroundMark x1="22458" y1="31405" x2="22458" y2="31405"/>
                        <a14:foregroundMark x1="22458" y1="28926" x2="22458" y2="28926"/>
                        <a14:foregroundMark x1="20339" y1="26860" x2="20339" y2="26860"/>
                        <a14:foregroundMark x1="21186" y1="26446" x2="21186" y2="26446"/>
                        <a14:foregroundMark x1="26695" y1="28926" x2="26695" y2="28926"/>
                        <a14:foregroundMark x1="54661" y1="68595" x2="54661" y2="68595"/>
                        <a14:foregroundMark x1="60169" y1="74380" x2="60169" y2="74380"/>
                        <a14:foregroundMark x1="12288" y1="85537" x2="13136" y2="85537"/>
                        <a14:foregroundMark x1="41949" y1="93802" x2="41949" y2="93802"/>
                        <a14:foregroundMark x1="62288" y1="57851" x2="62288" y2="578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22550" y="1520825"/>
            <a:ext cx="2247900" cy="230505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74141C5-C8F1-4E47-9B82-54C7F42CDB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41" b="97635" l="9947" r="89876">
                        <a14:foregroundMark x1="49023" y1="4039" x2="49023" y2="4039"/>
                        <a14:foregroundMark x1="56128" y1="90936" x2="56128" y2="90936"/>
                        <a14:foregroundMark x1="56483" y1="93793" x2="56483" y2="93793"/>
                        <a14:foregroundMark x1="48135" y1="97635" x2="48135" y2="9763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29022" y="1520825"/>
            <a:ext cx="1280855" cy="230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421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3EC232-C3B9-4767-83CA-15E47FE14F41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D893CB-DBEF-42BF-9107-2DC5835F9FD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캐릭터</a:t>
            </a:r>
            <a:endParaRPr lang="en-US" altLang="ko-KR" sz="2800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BFB06D9-DF96-42DC-9648-6A5BA83A9890}"/>
              </a:ext>
            </a:extLst>
          </p:cNvPr>
          <p:cNvCxnSpPr>
            <a:stCxn id="2" idx="2"/>
          </p:cNvCxnSpPr>
          <p:nvPr/>
        </p:nvCxnSpPr>
        <p:spPr>
          <a:xfrm>
            <a:off x="6096000" y="1034474"/>
            <a:ext cx="0" cy="58235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2B18A86C-6249-4D8F-A774-DCBD94E6F6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057025"/>
              </p:ext>
            </p:extLst>
          </p:nvPr>
        </p:nvGraphicFramePr>
        <p:xfrm>
          <a:off x="0" y="1021437"/>
          <a:ext cx="6096000" cy="57840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2550">
                  <a:extLst>
                    <a:ext uri="{9D8B030D-6E8A-4147-A177-3AD203B41FA5}">
                      <a16:colId xmlns:a16="http://schemas.microsoft.com/office/drawing/2014/main" val="2466435270"/>
                    </a:ext>
                  </a:extLst>
                </a:gridCol>
                <a:gridCol w="4743450">
                  <a:extLst>
                    <a:ext uri="{9D8B030D-6E8A-4147-A177-3AD203B41FA5}">
                      <a16:colId xmlns:a16="http://schemas.microsoft.com/office/drawing/2014/main" val="2121523009"/>
                    </a:ext>
                  </a:extLst>
                </a:gridCol>
              </a:tblGrid>
              <a:tr h="3947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빅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렌디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오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(Big Randy-O) 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83510"/>
                  </a:ext>
                </a:extLst>
              </a:tr>
              <a:tr h="2554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참고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5742005"/>
                  </a:ext>
                </a:extLst>
              </a:tr>
              <a:tr h="394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완성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67533"/>
                  </a:ext>
                </a:extLst>
              </a:tr>
              <a:tr h="4030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직업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래퍼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547952"/>
                  </a:ext>
                </a:extLst>
              </a:tr>
              <a:tr h="4030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6657485"/>
                  </a:ext>
                </a:extLst>
              </a:tr>
              <a:tr h="360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263310"/>
                  </a:ext>
                </a:extLst>
              </a:tr>
              <a:tr h="1273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스킬 참고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75444"/>
                  </a:ext>
                </a:extLst>
              </a:tr>
            </a:tbl>
          </a:graphicData>
        </a:graphic>
      </p:graphicFrame>
      <p:graphicFrame>
        <p:nvGraphicFramePr>
          <p:cNvPr id="18" name="표 10">
            <a:extLst>
              <a:ext uri="{FF2B5EF4-FFF2-40B4-BE49-F238E27FC236}">
                <a16:creationId xmlns:a16="http://schemas.microsoft.com/office/drawing/2014/main" id="{BAEEFA3D-C82E-4959-B57E-A88B65C4CF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9437601"/>
              </p:ext>
            </p:extLst>
          </p:nvPr>
        </p:nvGraphicFramePr>
        <p:xfrm>
          <a:off x="6096000" y="1027956"/>
          <a:ext cx="6096000" cy="5789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2550">
                  <a:extLst>
                    <a:ext uri="{9D8B030D-6E8A-4147-A177-3AD203B41FA5}">
                      <a16:colId xmlns:a16="http://schemas.microsoft.com/office/drawing/2014/main" val="2466435270"/>
                    </a:ext>
                  </a:extLst>
                </a:gridCol>
                <a:gridCol w="4743450">
                  <a:extLst>
                    <a:ext uri="{9D8B030D-6E8A-4147-A177-3AD203B41FA5}">
                      <a16:colId xmlns:a16="http://schemas.microsoft.com/office/drawing/2014/main" val="2121523009"/>
                    </a:ext>
                  </a:extLst>
                </a:gridCol>
              </a:tblGrid>
              <a:tr h="3947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한수민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083510"/>
                  </a:ext>
                </a:extLst>
              </a:tr>
              <a:tr h="2554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참고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5742005"/>
                  </a:ext>
                </a:extLst>
              </a:tr>
              <a:tr h="3947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완성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67533"/>
                  </a:ext>
                </a:extLst>
              </a:tr>
              <a:tr h="4030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직업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태권도 국가대표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547952"/>
                  </a:ext>
                </a:extLst>
              </a:tr>
              <a:tr h="4030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성별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6657485"/>
                  </a:ext>
                </a:extLst>
              </a:tr>
              <a:tr h="322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263310"/>
                  </a:ext>
                </a:extLst>
              </a:tr>
              <a:tr h="1273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스킬 참고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75444"/>
                  </a:ext>
                </a:extLst>
              </a:tr>
            </a:tbl>
          </a:graphicData>
        </a:graphic>
      </p:graphicFrame>
      <p:pic>
        <p:nvPicPr>
          <p:cNvPr id="1026" name="Picture 2" descr="래퍼 벡터 캐릭터 힙합에 대한 스톡 벡터 아트 및 기타 이미지 - iStock">
            <a:extLst>
              <a:ext uri="{FF2B5EF4-FFF2-40B4-BE49-F238E27FC236}">
                <a16:creationId xmlns:a16="http://schemas.microsoft.com/office/drawing/2014/main" id="{1050F2FC-B2CB-4025-B82C-F1DE04C6C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87" b="90137" l="9961" r="89844">
                        <a14:foregroundMark x1="20508" y1="67090" x2="20508" y2="67090"/>
                        <a14:foregroundMark x1="23438" y1="62598" x2="23438" y2="62598"/>
                        <a14:foregroundMark x1="26563" y1="65625" x2="26563" y2="65625"/>
                        <a14:foregroundMark x1="25879" y1="60547" x2="25879" y2="60547"/>
                        <a14:foregroundMark x1="24707" y1="66211" x2="29980" y2="61230"/>
                        <a14:foregroundMark x1="29980" y1="61230" x2="31152" y2="62793"/>
                        <a14:foregroundMark x1="27539" y1="66016" x2="32715" y2="64160"/>
                        <a14:foregroundMark x1="17383" y1="62109" x2="31836" y2="60449"/>
                        <a14:foregroundMark x1="42676" y1="49707" x2="54199" y2="49414"/>
                        <a14:foregroundMark x1="47168" y1="67383" x2="56641" y2="65137"/>
                        <a14:foregroundMark x1="72266" y1="65234" x2="83398" y2="68262"/>
                        <a14:foregroundMark x1="83398" y1="68262" x2="83398" y2="68262"/>
                        <a14:foregroundMark x1="84473" y1="69727" x2="80371" y2="75488"/>
                        <a14:foregroundMark x1="80371" y1="75488" x2="80371" y2="75586"/>
                        <a14:foregroundMark x1="81836" y1="75684" x2="86133" y2="75684"/>
                        <a14:foregroundMark x1="73828" y1="61621" x2="80664" y2="61816"/>
                        <a14:foregroundMark x1="79980" y1="55176" x2="82715" y2="61426"/>
                        <a14:foregroundMark x1="68164" y1="48828" x2="76758" y2="52539"/>
                        <a14:foregroundMark x1="55078" y1="49512" x2="61426" y2="48535"/>
                        <a14:foregroundMark x1="44434" y1="9180" x2="52441" y2="8984"/>
                        <a14:foregroundMark x1="52441" y1="8984" x2="52539" y2="9082"/>
                        <a14:foregroundMark x1="28906" y1="90137" x2="44238" y2="88672"/>
                        <a14:foregroundMark x1="17578" y1="68555" x2="25195" y2="66016"/>
                        <a14:foregroundMark x1="22363" y1="74219" x2="14941" y2="73730"/>
                        <a14:foregroundMark x1="14941" y1="73730" x2="15137" y2="71973"/>
                        <a14:foregroundMark x1="15234" y1="74316" x2="17285" y2="75293"/>
                        <a14:foregroundMark x1="18066" y1="61914" x2="24512" y2="52832"/>
                        <a14:foregroundMark x1="24512" y1="52832" x2="34180" y2="46289"/>
                        <a14:foregroundMark x1="25879" y1="51074" x2="20410" y2="56836"/>
                        <a14:foregroundMark x1="20410" y1="56836" x2="20703" y2="58301"/>
                        <a14:foregroundMark x1="21777" y1="66211" x2="26660" y2="64844"/>
                        <a14:foregroundMark x1="18457" y1="60352" x2="23242" y2="52539"/>
                        <a14:foregroundMark x1="23242" y1="52539" x2="25098" y2="509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025" y="1474838"/>
            <a:ext cx="2622755" cy="262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벽, 사람, 실내, 젊은이(가) 표시된 사진&#10;&#10;자동 생성된 설명">
            <a:extLst>
              <a:ext uri="{FF2B5EF4-FFF2-40B4-BE49-F238E27FC236}">
                <a16:creationId xmlns:a16="http://schemas.microsoft.com/office/drawing/2014/main" id="{934BF486-859E-431B-BBB6-265D7318F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53" b="97683" l="9794" r="89691">
                        <a14:foregroundMark x1="36082" y1="35907" x2="43814" y2="35907"/>
                        <a14:foregroundMark x1="56701" y1="36680" x2="59794" y2="44402"/>
                        <a14:foregroundMark x1="58247" y1="35135" x2="61340" y2="41313"/>
                        <a14:foregroundMark x1="62371" y1="39382" x2="62371" y2="39382"/>
                        <a14:foregroundMark x1="58763" y1="74131" x2="61856" y2="976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92024" y="1455776"/>
            <a:ext cx="184785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34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개요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ED232-636F-4A66-A3A0-3ABB275AA588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F1680-63B6-4169-A296-F0C7521A6ACB}"/>
              </a:ext>
            </a:extLst>
          </p:cNvPr>
          <p:cNvSpPr txBox="1"/>
          <p:nvPr/>
        </p:nvSpPr>
        <p:spPr>
          <a:xfrm>
            <a:off x="965637" y="177007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/>
              <a:t>기획의도</a:t>
            </a:r>
            <a:endParaRPr lang="ko-KR" alt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18ABA1-A6D8-46F9-9510-110C4455C08C}"/>
              </a:ext>
            </a:extLst>
          </p:cNvPr>
          <p:cNvSpPr txBox="1"/>
          <p:nvPr/>
        </p:nvSpPr>
        <p:spPr>
          <a:xfrm>
            <a:off x="1459056" y="2461889"/>
            <a:ext cx="97273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유행했던 </a:t>
            </a:r>
            <a:r>
              <a:rPr lang="en-US" altLang="ko-KR" dirty="0"/>
              <a:t>Among Us</a:t>
            </a:r>
            <a:r>
              <a:rPr lang="ko-KR" altLang="en-US" dirty="0"/>
              <a:t>와 </a:t>
            </a:r>
            <a:r>
              <a:rPr lang="en-US" altLang="ko-KR" dirty="0"/>
              <a:t>Goose </a:t>
            </a:r>
            <a:r>
              <a:rPr lang="en-US" altLang="ko-KR" dirty="0" err="1"/>
              <a:t>Goose</a:t>
            </a:r>
            <a:r>
              <a:rPr lang="en-US" altLang="ko-KR" dirty="0"/>
              <a:t> Duck</a:t>
            </a:r>
            <a:r>
              <a:rPr lang="ko-KR" altLang="en-US" dirty="0"/>
              <a:t>과 같은 게임에서는 미션을 모두 완료해서 게임을</a:t>
            </a:r>
            <a:endParaRPr lang="en-US" altLang="ko-KR" dirty="0"/>
          </a:p>
          <a:p>
            <a:r>
              <a:rPr lang="ko-KR" altLang="en-US" dirty="0"/>
              <a:t>클리어하는 방법으로 진행했다면 두 게임과는 달리 갇혀 있다는 컨셉으로 섬을 탈출하여 </a:t>
            </a:r>
            <a:endParaRPr lang="en-US" altLang="ko-KR" dirty="0"/>
          </a:p>
          <a:p>
            <a:r>
              <a:rPr lang="ko-KR" altLang="en-US" dirty="0"/>
              <a:t>원래 각자의 목표를 이루러 가야 한다는 스토리적인 클리어 목표를 가진 게임을 만들기 위해</a:t>
            </a:r>
            <a:endParaRPr lang="en-US" altLang="ko-KR" dirty="0"/>
          </a:p>
          <a:p>
            <a:r>
              <a:rPr lang="ko-KR" altLang="en-US" dirty="0"/>
              <a:t>이 게임을 기획함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7883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AB712F4-1803-4DE0-9375-06783D1230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C38AC-B9A0-489A-8FF2-46864E0FEE93}"/>
              </a:ext>
            </a:extLst>
          </p:cNvPr>
          <p:cNvSpPr txBox="1"/>
          <p:nvPr/>
        </p:nvSpPr>
        <p:spPr>
          <a:xfrm flipH="1">
            <a:off x="4046218" y="2667000"/>
            <a:ext cx="6078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dirty="0"/>
              <a:t>게임 컨셉</a:t>
            </a:r>
          </a:p>
        </p:txBody>
      </p:sp>
    </p:spTree>
    <p:extLst>
      <p:ext uri="{BB962C8B-B14F-4D97-AF65-F5344CB8AC3E}">
        <p14:creationId xmlns:p14="http://schemas.microsoft.com/office/powerpoint/2010/main" val="4186722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컨셉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플레이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730818-9994-4B0A-9CE8-5F26CB3A7B4C}"/>
              </a:ext>
            </a:extLst>
          </p:cNvPr>
          <p:cNvSpPr txBox="1"/>
          <p:nvPr/>
        </p:nvSpPr>
        <p:spPr>
          <a:xfrm>
            <a:off x="951345" y="2034601"/>
            <a:ext cx="168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6213" indent="-176213">
              <a:buFont typeface="Wingdings" panose="05000000000000000000" pitchFamily="2" charset="2"/>
              <a:buChar char="§"/>
            </a:pPr>
            <a:r>
              <a:rPr lang="ko-KR" altLang="en-US" dirty="0"/>
              <a:t>플레이 컨셉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D8888A-2ABB-4B24-8B21-75381118A400}"/>
              </a:ext>
            </a:extLst>
          </p:cNvPr>
          <p:cNvSpPr txBox="1"/>
          <p:nvPr/>
        </p:nvSpPr>
        <p:spPr>
          <a:xfrm>
            <a:off x="1200727" y="2551837"/>
            <a:ext cx="934582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자신의 캐릭터를 하나 골라 그 캐릭터를 이용하여 게임 플레이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맵에</a:t>
            </a:r>
            <a:r>
              <a:rPr lang="ko-KR" altLang="en-US" dirty="0"/>
              <a:t> 존재하는 </a:t>
            </a:r>
            <a:r>
              <a:rPr lang="en-US" altLang="ko-KR" dirty="0"/>
              <a:t>6</a:t>
            </a:r>
            <a:r>
              <a:rPr lang="ko-KR" altLang="en-US" dirty="0"/>
              <a:t>개의 구역에서 각 구역에서 나오는 자원들을 수집 하여 플레이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게임 내에 존재하는 마피아를 피해서 자원들을 수집하고 마피아를 추리하며 플레이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27A536-F355-4770-BE21-AD1D8E708C16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0485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컨셉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스토리 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27A536-F355-4770-BE21-AD1D8E708C16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27B413-53CD-4799-A9BF-89F41A2DC6E2}"/>
              </a:ext>
            </a:extLst>
          </p:cNvPr>
          <p:cNvSpPr txBox="1"/>
          <p:nvPr/>
        </p:nvSpPr>
        <p:spPr>
          <a:xfrm>
            <a:off x="1203157" y="1194911"/>
            <a:ext cx="9108584" cy="56630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날이 화창하던 어느 날</a:t>
            </a:r>
            <a:r>
              <a:rPr lang="en-US" altLang="ko-KR" sz="1600" dirty="0"/>
              <a:t>….</a:t>
            </a:r>
          </a:p>
          <a:p>
            <a:r>
              <a:rPr lang="ko-KR" altLang="en-US" sz="1600" dirty="0"/>
              <a:t>많은 사람들은 각자의 목표를 가지고 배에 오른다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배에는 다양한 직업과 외형의 사람들이 타게 되었다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배를 타고 멀리 항해하던 중 어느 날 날씨가 점점 안 좋아지고 비가 쏟아지게 된다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파도가 쳐서 배를 강타하고</a:t>
            </a:r>
            <a:r>
              <a:rPr lang="en-US" altLang="ko-KR" sz="1600" dirty="0"/>
              <a:t>, </a:t>
            </a:r>
            <a:r>
              <a:rPr lang="ko-KR" altLang="en-US" sz="1600" dirty="0"/>
              <a:t>배에 있던 사람들은 점점 강해지는 빗줄기에 긴장하게 된다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불안하기는 했지만</a:t>
            </a:r>
            <a:r>
              <a:rPr lang="en-US" altLang="ko-KR" sz="1600" dirty="0"/>
              <a:t> </a:t>
            </a:r>
            <a:r>
              <a:rPr lang="ko-KR" altLang="en-US" sz="1600" dirty="0"/>
              <a:t>결국 모두 잠에 든다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그런데 그 때 배에서 이상한 소리가 들린다</a:t>
            </a:r>
            <a:r>
              <a:rPr lang="en-US" altLang="ko-KR" sz="1600" dirty="0"/>
              <a:t>.</a:t>
            </a:r>
          </a:p>
          <a:p>
            <a:r>
              <a:rPr lang="ko-KR" altLang="en-US" sz="2400" b="1" dirty="0" err="1">
                <a:latin typeface="MD솔체" panose="02020603020101020101" pitchFamily="18" charset="-127"/>
                <a:ea typeface="MD솔체" panose="02020603020101020101" pitchFamily="18" charset="-127"/>
              </a:rPr>
              <a:t>삐삐삐삐삐</a:t>
            </a:r>
            <a:r>
              <a:rPr lang="en-US" altLang="ko-KR" sz="2400" b="1" dirty="0">
                <a:latin typeface="MD솔체" panose="02020603020101020101" pitchFamily="18" charset="-127"/>
                <a:ea typeface="MD솔체" panose="02020603020101020101" pitchFamily="18" charset="-127"/>
              </a:rPr>
              <a:t>…. </a:t>
            </a:r>
            <a:r>
              <a:rPr lang="ko-KR" altLang="en-US" sz="2400" b="1" dirty="0">
                <a:latin typeface="MD솔체" panose="02020603020101020101" pitchFamily="18" charset="-127"/>
                <a:ea typeface="MD솔체" panose="02020603020101020101" pitchFamily="18" charset="-127"/>
              </a:rPr>
              <a:t>펑</a:t>
            </a:r>
            <a:r>
              <a:rPr lang="en-US" altLang="ko-KR" sz="2400" b="1" dirty="0">
                <a:latin typeface="MD솔체" panose="02020603020101020101" pitchFamily="18" charset="-127"/>
                <a:ea typeface="MD솔체" panose="02020603020101020101" pitchFamily="18" charset="-127"/>
              </a:rPr>
              <a:t>!</a:t>
            </a:r>
          </a:p>
          <a:p>
            <a:endParaRPr lang="en-US" altLang="ko-KR" sz="1600" b="1" dirty="0">
              <a:latin typeface="MD솔체" panose="02020603020101020101" pitchFamily="18" charset="-127"/>
              <a:ea typeface="MD솔체" panose="02020603020101020101" pitchFamily="18" charset="-127"/>
            </a:endParaRPr>
          </a:p>
          <a:p>
            <a:r>
              <a:rPr lang="ko-KR" altLang="en-US" sz="1600" dirty="0"/>
              <a:t>모두 그 이후의 기억을 잃고 어떤 한 무인도에서 눈을 뜬다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눈을 뜬 사람들은 부서진 배와 앞에 있는 표지판을 보게 된다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b="1" dirty="0">
                <a:latin typeface="MD솔체" panose="02020603020101020101" pitchFamily="18" charset="-127"/>
                <a:ea typeface="MD솔체" panose="02020603020101020101" pitchFamily="18" charset="-127"/>
              </a:rPr>
              <a:t>왜 아무도 내 섬에 오지 않은거야</a:t>
            </a:r>
            <a:r>
              <a:rPr lang="en-US" altLang="ko-KR" b="1" dirty="0">
                <a:latin typeface="MD솔체" panose="02020603020101020101" pitchFamily="18" charset="-127"/>
                <a:ea typeface="MD솔체" panose="02020603020101020101" pitchFamily="18" charset="-127"/>
              </a:rPr>
              <a:t>…?</a:t>
            </a:r>
          </a:p>
          <a:p>
            <a:endParaRPr lang="en-US" altLang="ko-KR" sz="1600" dirty="0"/>
          </a:p>
          <a:p>
            <a:r>
              <a:rPr lang="ko-KR" altLang="en-US" sz="1600" dirty="0"/>
              <a:t>그 때서야 정신을 차린 사람들은 배를 고칠 재료를 찾아 떠나는데</a:t>
            </a:r>
            <a:endParaRPr lang="en-US" altLang="ko-KR" sz="1600" dirty="0"/>
          </a:p>
          <a:p>
            <a:r>
              <a:rPr lang="ko-KR" altLang="en-US" sz="1600" dirty="0"/>
              <a:t>찾던 도중 사람들이 하나 둘 씩 죽어 있는 것을 눈치채고 이 섬으로 납치해온 누군가를 찾게 된다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이 섬에 모두를 가둔 범인은 누구인지 찾거나 배를 고칠 재료를 찾아 이 섬을 탈출해라</a:t>
            </a:r>
            <a:r>
              <a:rPr lang="en-US" altLang="ko-KR" sz="1600" dirty="0"/>
              <a:t>…!</a:t>
            </a:r>
            <a:r>
              <a:rPr lang="ko-KR" altLang="en-US" sz="1600" dirty="0"/>
              <a:t> 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935593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93FE2A-85FE-4157-951C-FC2FADBB3B34}"/>
              </a:ext>
            </a:extLst>
          </p:cNvPr>
          <p:cNvSpPr/>
          <p:nvPr/>
        </p:nvSpPr>
        <p:spPr>
          <a:xfrm>
            <a:off x="0" y="0"/>
            <a:ext cx="12192000" cy="10344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817C4-ACF4-45FB-A018-6E6F872691BC}"/>
              </a:ext>
            </a:extLst>
          </p:cNvPr>
          <p:cNvSpPr txBox="1"/>
          <p:nvPr/>
        </p:nvSpPr>
        <p:spPr>
          <a:xfrm>
            <a:off x="646546" y="255627"/>
            <a:ext cx="423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컨셉 </a:t>
            </a:r>
            <a:r>
              <a:rPr lang="en-US" altLang="ko-KR" sz="2800" b="1" dirty="0"/>
              <a:t>( </a:t>
            </a:r>
            <a:r>
              <a:rPr lang="ko-KR" altLang="en-US" sz="2800" b="1" dirty="0"/>
              <a:t>그래픽 </a:t>
            </a:r>
            <a:r>
              <a:rPr lang="en-US" altLang="ko-KR" sz="2800" b="1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237ED-6332-4B7A-AC96-F346BF4F61F4}"/>
              </a:ext>
            </a:extLst>
          </p:cNvPr>
          <p:cNvSpPr txBox="1"/>
          <p:nvPr/>
        </p:nvSpPr>
        <p:spPr>
          <a:xfrm>
            <a:off x="1057275" y="1628775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2D</a:t>
            </a:r>
            <a:r>
              <a:rPr lang="ko-KR" altLang="en-US" dirty="0"/>
              <a:t> </a:t>
            </a:r>
            <a:r>
              <a:rPr lang="ko-KR" altLang="en-US" dirty="0" err="1"/>
              <a:t>캐쥬얼</a:t>
            </a:r>
            <a:r>
              <a:rPr lang="ko-KR" altLang="en-US" dirty="0"/>
              <a:t> 원화</a:t>
            </a:r>
            <a:endParaRPr lang="en-US" altLang="ko-KR" dirty="0"/>
          </a:p>
        </p:txBody>
      </p:sp>
      <p:pic>
        <p:nvPicPr>
          <p:cNvPr id="8" name="Picture 4" descr="귀염돋는 약육강식 &amp;#39;슈퍼 애니멀 로얄&amp;#39; 무료 플레이 버전 공개 | 웹진 인벤 - 인벤">
            <a:extLst>
              <a:ext uri="{FF2B5EF4-FFF2-40B4-BE49-F238E27FC236}">
                <a16:creationId xmlns:a16="http://schemas.microsoft.com/office/drawing/2014/main" id="{AD1EA8AC-2228-491C-B39F-78C5C8693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1" y="2270448"/>
            <a:ext cx="6087692" cy="341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A419988-D05C-4B20-BF78-20065C1FB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897" y="2270448"/>
            <a:ext cx="3421003" cy="341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568B4A-774B-42A4-9FFA-E6013527AECB}"/>
              </a:ext>
            </a:extLst>
          </p:cNvPr>
          <p:cNvSpPr txBox="1"/>
          <p:nvPr/>
        </p:nvSpPr>
        <p:spPr>
          <a:xfrm>
            <a:off x="11508508" y="62899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6F8ABB-DA57-4010-BF37-E8D8AF6E2BB3}"/>
              </a:ext>
            </a:extLst>
          </p:cNvPr>
          <p:cNvSpPr txBox="1"/>
          <p:nvPr/>
        </p:nvSpPr>
        <p:spPr>
          <a:xfrm>
            <a:off x="1570402" y="5777377"/>
            <a:ext cx="452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effectLst/>
                <a:latin typeface="Roboto" panose="02000000000000000000" pitchFamily="2" charset="0"/>
              </a:rPr>
              <a:t>슈퍼 </a:t>
            </a:r>
            <a:r>
              <a:rPr lang="ko-KR" altLang="en-US" b="0" i="0" dirty="0" err="1">
                <a:effectLst/>
                <a:latin typeface="Roboto" panose="02000000000000000000" pitchFamily="2" charset="0"/>
              </a:rPr>
              <a:t>애니멀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 </a:t>
            </a:r>
            <a:r>
              <a:rPr lang="ko-KR" altLang="en-US" b="0" i="0" dirty="0" err="1">
                <a:effectLst/>
                <a:latin typeface="Roboto" panose="02000000000000000000" pitchFamily="2" charset="0"/>
              </a:rPr>
              <a:t>로얄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 </a:t>
            </a:r>
            <a:r>
              <a:rPr lang="en-US" altLang="ko-KR" b="0" i="0" dirty="0">
                <a:effectLst/>
                <a:latin typeface="Roboto" panose="02000000000000000000" pitchFamily="2" charset="0"/>
              </a:rPr>
              <a:t>(SUPER ANIMAL ROYAL)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217E53-3BB7-4936-B377-5176030C7B75}"/>
              </a:ext>
            </a:extLst>
          </p:cNvPr>
          <p:cNvSpPr txBox="1"/>
          <p:nvPr/>
        </p:nvSpPr>
        <p:spPr>
          <a:xfrm>
            <a:off x="783196" y="1188482"/>
            <a:ext cx="6100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예시 자료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487427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2792</TotalTime>
  <Words>1972</Words>
  <Application>Microsoft Office PowerPoint</Application>
  <PresentationFormat>와이드스크린</PresentationFormat>
  <Paragraphs>684</Paragraphs>
  <Slides>46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4" baseType="lpstr">
      <vt:lpstr>MD솔체</vt:lpstr>
      <vt:lpstr>나눔고딕 ExtraBold</vt:lpstr>
      <vt:lpstr>맑은 고딕</vt:lpstr>
      <vt:lpstr>메이플스토리</vt:lpstr>
      <vt:lpstr>Arial</vt:lpstr>
      <vt:lpstr>Roboto</vt:lpstr>
      <vt:lpstr>Wingdings</vt:lpstr>
      <vt:lpstr>Office 테마</vt:lpstr>
      <vt:lpstr>ESCAPE ISLAND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ESCAPE ISLAND (가제)</dc:title>
  <dc:creator>유 지호</dc:creator>
  <cp:lastModifiedBy>유 지호</cp:lastModifiedBy>
  <cp:revision>33</cp:revision>
  <dcterms:created xsi:type="dcterms:W3CDTF">2022-01-12T08:55:20Z</dcterms:created>
  <dcterms:modified xsi:type="dcterms:W3CDTF">2022-03-28T12:45:58Z</dcterms:modified>
</cp:coreProperties>
</file>